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65" r:id="rId3"/>
    <p:sldId id="274" r:id="rId4"/>
    <p:sldId id="266" r:id="rId5"/>
    <p:sldId id="269" r:id="rId6"/>
    <p:sldId id="272" r:id="rId7"/>
    <p:sldId id="273" r:id="rId8"/>
    <p:sldId id="271" r:id="rId9"/>
  </p:sldIdLst>
  <p:sldSz cx="7772400" cy="100584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68" userDrawn="1">
          <p15:clr>
            <a:srgbClr val="A4A3A4"/>
          </p15:clr>
        </p15:guide>
        <p15:guide id="2" pos="244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3626B"/>
    <a:srgbClr val="004D54"/>
    <a:srgbClr val="D3EEFD"/>
    <a:srgbClr val="C0E0D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3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924" y="132"/>
      </p:cViewPr>
      <p:guideLst>
        <p:guide orient="horz" pos="3168"/>
        <p:guide pos="244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052103" y="2573469"/>
            <a:ext cx="5185945" cy="3501813"/>
          </a:xfrm>
        </p:spPr>
        <p:txBody>
          <a:bodyPr anchor="b"/>
          <a:lstStyle>
            <a:lvl1pPr algn="l">
              <a:defRPr sz="8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52103" y="6307510"/>
            <a:ext cx="5185945" cy="2428451"/>
          </a:xfrm>
        </p:spPr>
        <p:txBody>
          <a:bodyPr>
            <a:normAutofit/>
          </a:bodyPr>
          <a:lstStyle>
            <a:lvl1pPr marL="0" indent="0" algn="l">
              <a:buNone/>
              <a:defRPr sz="4400">
                <a:solidFill>
                  <a:schemeClr val="bg1"/>
                </a:solidFill>
                <a:latin typeface="+mj-lt"/>
              </a:defRPr>
            </a:lvl1pPr>
            <a:lvl2pPr marL="670575" indent="0" algn="ctr">
              <a:buNone/>
              <a:defRPr sz="2933"/>
            </a:lvl2pPr>
            <a:lvl3pPr marL="1341150" indent="0" algn="ctr">
              <a:buNone/>
              <a:defRPr sz="2640"/>
            </a:lvl3pPr>
            <a:lvl4pPr marL="2011726" indent="0" algn="ctr">
              <a:buNone/>
              <a:defRPr sz="2347"/>
            </a:lvl4pPr>
            <a:lvl5pPr marL="2682301" indent="0" algn="ctr">
              <a:buNone/>
              <a:defRPr sz="2347"/>
            </a:lvl5pPr>
            <a:lvl6pPr marL="3352876" indent="0" algn="ctr">
              <a:buNone/>
              <a:defRPr sz="2347"/>
            </a:lvl6pPr>
            <a:lvl7pPr marL="4023451" indent="0" algn="ctr">
              <a:buNone/>
              <a:defRPr sz="2347"/>
            </a:lvl7pPr>
            <a:lvl8pPr marL="4694027" indent="0" algn="ctr">
              <a:buNone/>
              <a:defRPr sz="2347"/>
            </a:lvl8pPr>
            <a:lvl9pPr marL="5364602" indent="0" algn="ctr">
              <a:buNone/>
              <a:defRPr sz="2347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E761B919-6D16-40A7-9F08-CE6372F2A981}" type="datetimeFigureOut">
              <a:rPr lang="en-US" smtClean="0"/>
              <a:pPr/>
              <a:t>2/3/2025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1DF783A-C9DB-4B79-89FF-F0C9B7EEE562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018" y="3888983"/>
            <a:ext cx="1653655" cy="3804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51223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7772400" cy="247967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64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4353" y="267758"/>
            <a:ext cx="6703695" cy="194415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61B919-6D16-40A7-9F08-CE6372F2A981}" type="datetimeFigureOut">
              <a:rPr lang="en-US" smtClean="0"/>
              <a:t>2/3/2025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F783A-C9DB-4B79-89FF-F0C9B7EEE5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7974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562124" y="535517"/>
            <a:ext cx="1675924" cy="852402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4353" y="535517"/>
            <a:ext cx="4930616" cy="852402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61B919-6D16-40A7-9F08-CE6372F2A981}" type="datetimeFigureOut">
              <a:rPr lang="en-US" smtClean="0"/>
              <a:t>2/3/2025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F783A-C9DB-4B79-89FF-F0C9B7EEE5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06515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7772400" cy="247967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64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4353" y="267758"/>
            <a:ext cx="6703695" cy="194415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none"/>
        </p:style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61B919-6D16-40A7-9F08-CE6372F2A981}" type="datetimeFigureOut">
              <a:rPr lang="en-US" smtClean="0"/>
              <a:t>2/3/2025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F783A-C9DB-4B79-89FF-F0C9B7EEE5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80669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04" y="2507617"/>
            <a:ext cx="6703695" cy="4184014"/>
          </a:xfrm>
        </p:spPr>
        <p:txBody>
          <a:bodyPr anchor="b"/>
          <a:lstStyle>
            <a:lvl1pPr>
              <a:defRPr sz="8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04" y="6731213"/>
            <a:ext cx="6703695" cy="2200274"/>
          </a:xfrm>
        </p:spPr>
        <p:txBody>
          <a:bodyPr/>
          <a:lstStyle>
            <a:lvl1pPr marL="0" indent="0">
              <a:buNone/>
              <a:defRPr sz="3520">
                <a:solidFill>
                  <a:schemeClr val="tx1">
                    <a:tint val="75000"/>
                  </a:schemeClr>
                </a:solidFill>
              </a:defRPr>
            </a:lvl1pPr>
            <a:lvl2pPr marL="670575" indent="0">
              <a:buNone/>
              <a:defRPr sz="2933">
                <a:solidFill>
                  <a:schemeClr val="tx1">
                    <a:tint val="75000"/>
                  </a:schemeClr>
                </a:solidFill>
              </a:defRPr>
            </a:lvl2pPr>
            <a:lvl3pPr marL="1341150" indent="0">
              <a:buNone/>
              <a:defRPr sz="2640">
                <a:solidFill>
                  <a:schemeClr val="tx1">
                    <a:tint val="75000"/>
                  </a:schemeClr>
                </a:solidFill>
              </a:defRPr>
            </a:lvl3pPr>
            <a:lvl4pPr marL="2011726" indent="0">
              <a:buNone/>
              <a:defRPr sz="2347">
                <a:solidFill>
                  <a:schemeClr val="tx1">
                    <a:tint val="75000"/>
                  </a:schemeClr>
                </a:solidFill>
              </a:defRPr>
            </a:lvl4pPr>
            <a:lvl5pPr marL="2682301" indent="0">
              <a:buNone/>
              <a:defRPr sz="2347">
                <a:solidFill>
                  <a:schemeClr val="tx1">
                    <a:tint val="75000"/>
                  </a:schemeClr>
                </a:solidFill>
              </a:defRPr>
            </a:lvl5pPr>
            <a:lvl6pPr marL="3352876" indent="0">
              <a:buNone/>
              <a:defRPr sz="2347">
                <a:solidFill>
                  <a:schemeClr val="tx1">
                    <a:tint val="75000"/>
                  </a:schemeClr>
                </a:solidFill>
              </a:defRPr>
            </a:lvl6pPr>
            <a:lvl7pPr marL="4023451" indent="0">
              <a:buNone/>
              <a:defRPr sz="2347">
                <a:solidFill>
                  <a:schemeClr val="tx1">
                    <a:tint val="75000"/>
                  </a:schemeClr>
                </a:solidFill>
              </a:defRPr>
            </a:lvl7pPr>
            <a:lvl8pPr marL="4694027" indent="0">
              <a:buNone/>
              <a:defRPr sz="2347">
                <a:solidFill>
                  <a:schemeClr val="tx1">
                    <a:tint val="75000"/>
                  </a:schemeClr>
                </a:solidFill>
              </a:defRPr>
            </a:lvl8pPr>
            <a:lvl9pPr marL="5364602" indent="0">
              <a:buNone/>
              <a:defRPr sz="234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61B919-6D16-40A7-9F08-CE6372F2A981}" type="datetimeFigureOut">
              <a:rPr lang="en-US" smtClean="0"/>
              <a:t>2/3/2025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F783A-C9DB-4B79-89FF-F0C9B7EEE5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20467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7772400" cy="247967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64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4353" y="267758"/>
            <a:ext cx="6703695" cy="194415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4353" y="2677584"/>
            <a:ext cx="3303270" cy="638196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34778" y="2677584"/>
            <a:ext cx="3303270" cy="638196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61B919-6D16-40A7-9F08-CE6372F2A981}" type="datetimeFigureOut">
              <a:rPr lang="en-US" smtClean="0"/>
              <a:t>2/3/2025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F783A-C9DB-4B79-89FF-F0C9B7EEE5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11890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0" y="0"/>
            <a:ext cx="7772400" cy="247967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64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260774"/>
            <a:ext cx="6703695" cy="194415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5365" y="2724150"/>
            <a:ext cx="3288089" cy="949960"/>
          </a:xfrm>
        </p:spPr>
        <p:txBody>
          <a:bodyPr anchor="b"/>
          <a:lstStyle>
            <a:lvl1pPr marL="0" indent="0">
              <a:buNone/>
              <a:defRPr sz="3520" b="1"/>
            </a:lvl1pPr>
            <a:lvl2pPr marL="670575" indent="0">
              <a:buNone/>
              <a:defRPr sz="2933" b="1"/>
            </a:lvl2pPr>
            <a:lvl3pPr marL="1341150" indent="0">
              <a:buNone/>
              <a:defRPr sz="2640" b="1"/>
            </a:lvl3pPr>
            <a:lvl4pPr marL="2011726" indent="0">
              <a:buNone/>
              <a:defRPr sz="2347" b="1"/>
            </a:lvl4pPr>
            <a:lvl5pPr marL="2682301" indent="0">
              <a:buNone/>
              <a:defRPr sz="2347" b="1"/>
            </a:lvl5pPr>
            <a:lvl6pPr marL="3352876" indent="0">
              <a:buNone/>
              <a:defRPr sz="2347" b="1"/>
            </a:lvl6pPr>
            <a:lvl7pPr marL="4023451" indent="0">
              <a:buNone/>
              <a:defRPr sz="2347" b="1"/>
            </a:lvl7pPr>
            <a:lvl8pPr marL="4694027" indent="0">
              <a:buNone/>
              <a:defRPr sz="2347" b="1"/>
            </a:lvl8pPr>
            <a:lvl9pPr marL="5364602" indent="0">
              <a:buNone/>
              <a:defRPr sz="2347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5365" y="3674110"/>
            <a:ext cx="3288089" cy="540406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34778" y="2724150"/>
            <a:ext cx="3304282" cy="949960"/>
          </a:xfrm>
        </p:spPr>
        <p:txBody>
          <a:bodyPr anchor="b"/>
          <a:lstStyle>
            <a:lvl1pPr marL="0" indent="0">
              <a:buNone/>
              <a:defRPr sz="3520" b="1"/>
            </a:lvl1pPr>
            <a:lvl2pPr marL="670575" indent="0">
              <a:buNone/>
              <a:defRPr sz="2933" b="1"/>
            </a:lvl2pPr>
            <a:lvl3pPr marL="1341150" indent="0">
              <a:buNone/>
              <a:defRPr sz="2640" b="1"/>
            </a:lvl3pPr>
            <a:lvl4pPr marL="2011726" indent="0">
              <a:buNone/>
              <a:defRPr sz="2347" b="1"/>
            </a:lvl4pPr>
            <a:lvl5pPr marL="2682301" indent="0">
              <a:buNone/>
              <a:defRPr sz="2347" b="1"/>
            </a:lvl5pPr>
            <a:lvl6pPr marL="3352876" indent="0">
              <a:buNone/>
              <a:defRPr sz="2347" b="1"/>
            </a:lvl6pPr>
            <a:lvl7pPr marL="4023451" indent="0">
              <a:buNone/>
              <a:defRPr sz="2347" b="1"/>
            </a:lvl7pPr>
            <a:lvl8pPr marL="4694027" indent="0">
              <a:buNone/>
              <a:defRPr sz="2347" b="1"/>
            </a:lvl8pPr>
            <a:lvl9pPr marL="5364602" indent="0">
              <a:buNone/>
              <a:defRPr sz="2347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34778" y="3674110"/>
            <a:ext cx="3304282" cy="540406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61B919-6D16-40A7-9F08-CE6372F2A981}" type="datetimeFigureOut">
              <a:rPr lang="en-US" smtClean="0"/>
              <a:t>2/3/2025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F783A-C9DB-4B79-89FF-F0C9B7EEE5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34805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7772400" cy="247967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64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4353" y="267758"/>
            <a:ext cx="6703695" cy="194415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61B919-6D16-40A7-9F08-CE6372F2A981}" type="datetimeFigureOut">
              <a:rPr lang="en-US" smtClean="0"/>
              <a:t>2/3/2025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F783A-C9DB-4B79-89FF-F0C9B7EEE5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75224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61B919-6D16-40A7-9F08-CE6372F2A981}" type="datetimeFigureOut">
              <a:rPr lang="en-US" smtClean="0"/>
              <a:t>2/3/2025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F783A-C9DB-4B79-89FF-F0C9B7EEE5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260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70560"/>
            <a:ext cx="2506801" cy="2346960"/>
          </a:xfrm>
        </p:spPr>
        <p:txBody>
          <a:bodyPr anchor="b"/>
          <a:lstStyle>
            <a:lvl1pPr>
              <a:defRPr sz="4693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04282" y="1448224"/>
            <a:ext cx="3934778" cy="7147983"/>
          </a:xfrm>
        </p:spPr>
        <p:txBody>
          <a:bodyPr/>
          <a:lstStyle>
            <a:lvl1pPr>
              <a:defRPr sz="4693"/>
            </a:lvl1pPr>
            <a:lvl2pPr>
              <a:defRPr sz="4107"/>
            </a:lvl2pPr>
            <a:lvl3pPr>
              <a:defRPr sz="3520"/>
            </a:lvl3pPr>
            <a:lvl4pPr>
              <a:defRPr sz="2933"/>
            </a:lvl4pPr>
            <a:lvl5pPr>
              <a:defRPr sz="2933"/>
            </a:lvl5pPr>
            <a:lvl6pPr>
              <a:defRPr sz="2933"/>
            </a:lvl6pPr>
            <a:lvl7pPr>
              <a:defRPr sz="2933"/>
            </a:lvl7pPr>
            <a:lvl8pPr>
              <a:defRPr sz="2933"/>
            </a:lvl8pPr>
            <a:lvl9pPr>
              <a:defRPr sz="2933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3017520"/>
            <a:ext cx="2506801" cy="5590329"/>
          </a:xfrm>
        </p:spPr>
        <p:txBody>
          <a:bodyPr/>
          <a:lstStyle>
            <a:lvl1pPr marL="0" indent="0">
              <a:buNone/>
              <a:defRPr sz="2347"/>
            </a:lvl1pPr>
            <a:lvl2pPr marL="670575" indent="0">
              <a:buNone/>
              <a:defRPr sz="2053"/>
            </a:lvl2pPr>
            <a:lvl3pPr marL="1341150" indent="0">
              <a:buNone/>
              <a:defRPr sz="1760"/>
            </a:lvl3pPr>
            <a:lvl4pPr marL="2011726" indent="0">
              <a:buNone/>
              <a:defRPr sz="1467"/>
            </a:lvl4pPr>
            <a:lvl5pPr marL="2682301" indent="0">
              <a:buNone/>
              <a:defRPr sz="1467"/>
            </a:lvl5pPr>
            <a:lvl6pPr marL="3352876" indent="0">
              <a:buNone/>
              <a:defRPr sz="1467"/>
            </a:lvl6pPr>
            <a:lvl7pPr marL="4023451" indent="0">
              <a:buNone/>
              <a:defRPr sz="1467"/>
            </a:lvl7pPr>
            <a:lvl8pPr marL="4694027" indent="0">
              <a:buNone/>
              <a:defRPr sz="1467"/>
            </a:lvl8pPr>
            <a:lvl9pPr marL="5364602" indent="0">
              <a:buNone/>
              <a:defRPr sz="1467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61B919-6D16-40A7-9F08-CE6372F2A981}" type="datetimeFigureOut">
              <a:rPr lang="en-US" smtClean="0"/>
              <a:t>2/3/2025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F783A-C9DB-4B79-89FF-F0C9B7EEE5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91274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70560"/>
            <a:ext cx="2506801" cy="2346960"/>
          </a:xfrm>
        </p:spPr>
        <p:txBody>
          <a:bodyPr anchor="b"/>
          <a:lstStyle>
            <a:lvl1pPr>
              <a:defRPr sz="4693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304282" y="1448224"/>
            <a:ext cx="3934778" cy="7147983"/>
          </a:xfrm>
        </p:spPr>
        <p:txBody>
          <a:bodyPr/>
          <a:lstStyle>
            <a:lvl1pPr marL="0" indent="0">
              <a:buNone/>
              <a:defRPr sz="4693"/>
            </a:lvl1pPr>
            <a:lvl2pPr marL="670575" indent="0">
              <a:buNone/>
              <a:defRPr sz="4107"/>
            </a:lvl2pPr>
            <a:lvl3pPr marL="1341150" indent="0">
              <a:buNone/>
              <a:defRPr sz="3520"/>
            </a:lvl3pPr>
            <a:lvl4pPr marL="2011726" indent="0">
              <a:buNone/>
              <a:defRPr sz="2933"/>
            </a:lvl4pPr>
            <a:lvl5pPr marL="2682301" indent="0">
              <a:buNone/>
              <a:defRPr sz="2933"/>
            </a:lvl5pPr>
            <a:lvl6pPr marL="3352876" indent="0">
              <a:buNone/>
              <a:defRPr sz="2933"/>
            </a:lvl6pPr>
            <a:lvl7pPr marL="4023451" indent="0">
              <a:buNone/>
              <a:defRPr sz="2933"/>
            </a:lvl7pPr>
            <a:lvl8pPr marL="4694027" indent="0">
              <a:buNone/>
              <a:defRPr sz="2933"/>
            </a:lvl8pPr>
            <a:lvl9pPr marL="5364602" indent="0">
              <a:buNone/>
              <a:defRPr sz="2933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3017520"/>
            <a:ext cx="2506801" cy="5590329"/>
          </a:xfrm>
        </p:spPr>
        <p:txBody>
          <a:bodyPr/>
          <a:lstStyle>
            <a:lvl1pPr marL="0" indent="0">
              <a:buNone/>
              <a:defRPr sz="2347"/>
            </a:lvl1pPr>
            <a:lvl2pPr marL="670575" indent="0">
              <a:buNone/>
              <a:defRPr sz="2053"/>
            </a:lvl2pPr>
            <a:lvl3pPr marL="1341150" indent="0">
              <a:buNone/>
              <a:defRPr sz="1760"/>
            </a:lvl3pPr>
            <a:lvl4pPr marL="2011726" indent="0">
              <a:buNone/>
              <a:defRPr sz="1467"/>
            </a:lvl4pPr>
            <a:lvl5pPr marL="2682301" indent="0">
              <a:buNone/>
              <a:defRPr sz="1467"/>
            </a:lvl5pPr>
            <a:lvl6pPr marL="3352876" indent="0">
              <a:buNone/>
              <a:defRPr sz="1467"/>
            </a:lvl6pPr>
            <a:lvl7pPr marL="4023451" indent="0">
              <a:buNone/>
              <a:defRPr sz="1467"/>
            </a:lvl7pPr>
            <a:lvl8pPr marL="4694027" indent="0">
              <a:buNone/>
              <a:defRPr sz="1467"/>
            </a:lvl8pPr>
            <a:lvl9pPr marL="5364602" indent="0">
              <a:buNone/>
              <a:defRPr sz="1467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61B919-6D16-40A7-9F08-CE6372F2A981}" type="datetimeFigureOut">
              <a:rPr lang="en-US" smtClean="0"/>
              <a:t>2/3/2025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F783A-C9DB-4B79-89FF-F0C9B7EEE5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83100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4353" y="535517"/>
            <a:ext cx="6703695" cy="19441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4353" y="2677584"/>
            <a:ext cx="6703695" cy="63819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34353" y="9322647"/>
            <a:ext cx="174879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7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61B919-6D16-40A7-9F08-CE6372F2A981}" type="datetimeFigureOut">
              <a:rPr lang="en-US" smtClean="0"/>
              <a:t>2/3/2025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4608" y="9322647"/>
            <a:ext cx="2623185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7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489258" y="9322647"/>
            <a:ext cx="174879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7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F783A-C9DB-4B79-89FF-F0C9B7EEE5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611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1341150" rtl="0" eaLnBrk="1" latinLnBrk="0" hangingPunct="1">
        <a:lnSpc>
          <a:spcPct val="90000"/>
        </a:lnSpc>
        <a:spcBef>
          <a:spcPct val="0"/>
        </a:spcBef>
        <a:buNone/>
        <a:defRPr sz="645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35288" indent="-335288" algn="l" defTabSz="1341150" rtl="0" eaLnBrk="1" latinLnBrk="0" hangingPunct="1">
        <a:lnSpc>
          <a:spcPct val="90000"/>
        </a:lnSpc>
        <a:spcBef>
          <a:spcPts val="1467"/>
        </a:spcBef>
        <a:buFont typeface="Arial" panose="020B0604020202020204" pitchFamily="34" charset="0"/>
        <a:buChar char="•"/>
        <a:defRPr sz="4107" kern="1200">
          <a:solidFill>
            <a:schemeClr val="tx1"/>
          </a:solidFill>
          <a:latin typeface="+mn-lt"/>
          <a:ea typeface="+mn-ea"/>
          <a:cs typeface="+mn-cs"/>
        </a:defRPr>
      </a:lvl1pPr>
      <a:lvl2pPr marL="1005863" indent="-335288" algn="l" defTabSz="1341150" rtl="0" eaLnBrk="1" latinLnBrk="0" hangingPunct="1">
        <a:lnSpc>
          <a:spcPct val="90000"/>
        </a:lnSpc>
        <a:spcBef>
          <a:spcPts val="733"/>
        </a:spcBef>
        <a:buFont typeface="Arial" panose="020B0604020202020204" pitchFamily="34" charset="0"/>
        <a:buChar char="•"/>
        <a:defRPr sz="3520" kern="1200">
          <a:solidFill>
            <a:schemeClr val="tx1"/>
          </a:solidFill>
          <a:latin typeface="+mn-lt"/>
          <a:ea typeface="+mn-ea"/>
          <a:cs typeface="+mn-cs"/>
        </a:defRPr>
      </a:lvl2pPr>
      <a:lvl3pPr marL="1676438" indent="-335288" algn="l" defTabSz="1341150" rtl="0" eaLnBrk="1" latinLnBrk="0" hangingPunct="1">
        <a:lnSpc>
          <a:spcPct val="90000"/>
        </a:lnSpc>
        <a:spcBef>
          <a:spcPts val="733"/>
        </a:spcBef>
        <a:buFont typeface="Arial" panose="020B0604020202020204" pitchFamily="34" charset="0"/>
        <a:buChar char="•"/>
        <a:defRPr sz="2933" kern="1200">
          <a:solidFill>
            <a:schemeClr val="tx1"/>
          </a:solidFill>
          <a:latin typeface="+mn-lt"/>
          <a:ea typeface="+mn-ea"/>
          <a:cs typeface="+mn-cs"/>
        </a:defRPr>
      </a:lvl3pPr>
      <a:lvl4pPr marL="2347013" indent="-335288" algn="l" defTabSz="1341150" rtl="0" eaLnBrk="1" latinLnBrk="0" hangingPunct="1">
        <a:lnSpc>
          <a:spcPct val="90000"/>
        </a:lnSpc>
        <a:spcBef>
          <a:spcPts val="733"/>
        </a:spcBef>
        <a:buFont typeface="Arial" panose="020B0604020202020204" pitchFamily="34" charset="0"/>
        <a:buChar char="•"/>
        <a:defRPr sz="2640" kern="1200">
          <a:solidFill>
            <a:schemeClr val="tx1"/>
          </a:solidFill>
          <a:latin typeface="+mn-lt"/>
          <a:ea typeface="+mn-ea"/>
          <a:cs typeface="+mn-cs"/>
        </a:defRPr>
      </a:lvl4pPr>
      <a:lvl5pPr marL="3017589" indent="-335288" algn="l" defTabSz="1341150" rtl="0" eaLnBrk="1" latinLnBrk="0" hangingPunct="1">
        <a:lnSpc>
          <a:spcPct val="90000"/>
        </a:lnSpc>
        <a:spcBef>
          <a:spcPts val="733"/>
        </a:spcBef>
        <a:buFont typeface="Arial" panose="020B0604020202020204" pitchFamily="34" charset="0"/>
        <a:buChar char="•"/>
        <a:defRPr sz="2640" kern="1200">
          <a:solidFill>
            <a:schemeClr val="tx1"/>
          </a:solidFill>
          <a:latin typeface="+mn-lt"/>
          <a:ea typeface="+mn-ea"/>
          <a:cs typeface="+mn-cs"/>
        </a:defRPr>
      </a:lvl5pPr>
      <a:lvl6pPr marL="3688164" indent="-335288" algn="l" defTabSz="1341150" rtl="0" eaLnBrk="1" latinLnBrk="0" hangingPunct="1">
        <a:lnSpc>
          <a:spcPct val="90000"/>
        </a:lnSpc>
        <a:spcBef>
          <a:spcPts val="733"/>
        </a:spcBef>
        <a:buFont typeface="Arial" panose="020B0604020202020204" pitchFamily="34" charset="0"/>
        <a:buChar char="•"/>
        <a:defRPr sz="2640" kern="1200">
          <a:solidFill>
            <a:schemeClr val="tx1"/>
          </a:solidFill>
          <a:latin typeface="+mn-lt"/>
          <a:ea typeface="+mn-ea"/>
          <a:cs typeface="+mn-cs"/>
        </a:defRPr>
      </a:lvl6pPr>
      <a:lvl7pPr marL="4358739" indent="-335288" algn="l" defTabSz="1341150" rtl="0" eaLnBrk="1" latinLnBrk="0" hangingPunct="1">
        <a:lnSpc>
          <a:spcPct val="90000"/>
        </a:lnSpc>
        <a:spcBef>
          <a:spcPts val="733"/>
        </a:spcBef>
        <a:buFont typeface="Arial" panose="020B0604020202020204" pitchFamily="34" charset="0"/>
        <a:buChar char="•"/>
        <a:defRPr sz="2640" kern="1200">
          <a:solidFill>
            <a:schemeClr val="tx1"/>
          </a:solidFill>
          <a:latin typeface="+mn-lt"/>
          <a:ea typeface="+mn-ea"/>
          <a:cs typeface="+mn-cs"/>
        </a:defRPr>
      </a:lvl7pPr>
      <a:lvl8pPr marL="5029314" indent="-335288" algn="l" defTabSz="1341150" rtl="0" eaLnBrk="1" latinLnBrk="0" hangingPunct="1">
        <a:lnSpc>
          <a:spcPct val="90000"/>
        </a:lnSpc>
        <a:spcBef>
          <a:spcPts val="733"/>
        </a:spcBef>
        <a:buFont typeface="Arial" panose="020B0604020202020204" pitchFamily="34" charset="0"/>
        <a:buChar char="•"/>
        <a:defRPr sz="2640" kern="1200">
          <a:solidFill>
            <a:schemeClr val="tx1"/>
          </a:solidFill>
          <a:latin typeface="+mn-lt"/>
          <a:ea typeface="+mn-ea"/>
          <a:cs typeface="+mn-cs"/>
        </a:defRPr>
      </a:lvl8pPr>
      <a:lvl9pPr marL="5699890" indent="-335288" algn="l" defTabSz="1341150" rtl="0" eaLnBrk="1" latinLnBrk="0" hangingPunct="1">
        <a:lnSpc>
          <a:spcPct val="90000"/>
        </a:lnSpc>
        <a:spcBef>
          <a:spcPts val="733"/>
        </a:spcBef>
        <a:buFont typeface="Arial" panose="020B0604020202020204" pitchFamily="34" charset="0"/>
        <a:buChar char="•"/>
        <a:defRPr sz="264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41150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1pPr>
      <a:lvl2pPr marL="670575" algn="l" defTabSz="1341150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2pPr>
      <a:lvl3pPr marL="1341150" algn="l" defTabSz="1341150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3pPr>
      <a:lvl4pPr marL="2011726" algn="l" defTabSz="1341150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4pPr>
      <a:lvl5pPr marL="2682301" algn="l" defTabSz="1341150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5pPr>
      <a:lvl6pPr marL="3352876" algn="l" defTabSz="1341150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6pPr>
      <a:lvl7pPr marL="4023451" algn="l" defTabSz="1341150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7pPr>
      <a:lvl8pPr marL="4694027" algn="l" defTabSz="1341150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8pPr>
      <a:lvl9pPr marL="5364602" algn="l" defTabSz="1341150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ityofmadison.com/employeenet/information-technology/documents/city-brand-guide.pdf" TargetMode="External"/><Relationship Id="rId7" Type="http://schemas.openxmlformats.org/officeDocument/2006/relationships/hyperlink" Target="mailto:OrganizationalDevelopment@cityofmadison.com" TargetMode="External"/><Relationship Id="rId2" Type="http://schemas.openxmlformats.org/officeDocument/2006/relationships/hyperlink" Target="https://support.microsoft.com/en-us/office/insert-icons-in-microsoft-365-e2459f17-3996-4795-996e-b9a13486fa79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cityofmadison.com/employeenet/toolkit/city-logo" TargetMode="External"/><Relationship Id="rId5" Type="http://schemas.openxmlformats.org/officeDocument/2006/relationships/hyperlink" Target="https://www.cityofmadison.com/employeenet/toolkit/city-document-styleguide" TargetMode="External"/><Relationship Id="rId4" Type="http://schemas.openxmlformats.org/officeDocument/2006/relationships/hyperlink" Target="https://photos.cityofmadison.com:8095/city_of_madison_photo_library/#/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34683" y="4703580"/>
            <a:ext cx="6703033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b="1" dirty="0">
                <a:solidFill>
                  <a:srgbClr val="03626B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Course Title</a:t>
            </a:r>
          </a:p>
          <a:p>
            <a:pPr algn="ctr"/>
            <a:r>
              <a:rPr lang="en-US" sz="5400" dirty="0">
                <a:solidFill>
                  <a:srgbClr val="03626B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Learner Workbook</a:t>
            </a:r>
          </a:p>
        </p:txBody>
      </p:sp>
      <p:pic>
        <p:nvPicPr>
          <p:cNvPr id="3" name="Picture 2" descr="Logo of the City of Madison, WI " title="City of Madison Logo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9870" y="2130923"/>
            <a:ext cx="2572657" cy="257265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6658" y="9359196"/>
            <a:ext cx="605742" cy="605742"/>
          </a:xfrm>
          <a:prstGeom prst="rect">
            <a:avLst/>
          </a:prstGeom>
        </p:spPr>
      </p:pic>
      <p:sp>
        <p:nvSpPr>
          <p:cNvPr id="5" name="Speech Bubble: Rectangle 4">
            <a:extLst>
              <a:ext uri="{FF2B5EF4-FFF2-40B4-BE49-F238E27FC236}">
                <a16:creationId xmlns:a16="http://schemas.microsoft.com/office/drawing/2014/main" id="{5FD26222-B7EC-95BC-FDD2-A84D9C93EE2D}"/>
              </a:ext>
            </a:extLst>
          </p:cNvPr>
          <p:cNvSpPr/>
          <p:nvPr/>
        </p:nvSpPr>
        <p:spPr>
          <a:xfrm>
            <a:off x="744554" y="742950"/>
            <a:ext cx="3710632" cy="1243898"/>
          </a:xfrm>
          <a:prstGeom prst="wedgeRectCallou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b="1" dirty="0">
                <a:solidFill>
                  <a:schemeClr val="tx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TIPS: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400" dirty="0">
                <a:solidFill>
                  <a:schemeClr val="tx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Make this into a fillable PDF once your content is created.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400" dirty="0">
                <a:solidFill>
                  <a:schemeClr val="tx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Reach out to the OD inbox if you need assistance. </a:t>
            </a:r>
          </a:p>
        </p:txBody>
      </p:sp>
    </p:spTree>
    <p:extLst>
      <p:ext uri="{BB962C8B-B14F-4D97-AF65-F5344CB8AC3E}">
        <p14:creationId xmlns:p14="http://schemas.microsoft.com/office/powerpoint/2010/main" val="5660575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-2200"/>
            <a:ext cx="7772400" cy="1037418"/>
          </a:xfrm>
          <a:prstGeom prst="rect">
            <a:avLst/>
          </a:prstGeom>
          <a:solidFill>
            <a:srgbClr val="03626B"/>
          </a:solidFill>
          <a:ln>
            <a:solidFill>
              <a:srgbClr val="0362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921568" y="295484"/>
            <a:ext cx="59292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Workbook Topic 1</a:t>
            </a:r>
          </a:p>
        </p:txBody>
      </p:sp>
      <p:sp>
        <p:nvSpPr>
          <p:cNvPr id="2" name="Speech Bubble: Rectangle 1">
            <a:extLst>
              <a:ext uri="{FF2B5EF4-FFF2-40B4-BE49-F238E27FC236}">
                <a16:creationId xmlns:a16="http://schemas.microsoft.com/office/drawing/2014/main" id="{AFF03F7D-4AED-3EF9-647D-83A8A098C84C}"/>
              </a:ext>
            </a:extLst>
          </p:cNvPr>
          <p:cNvSpPr/>
          <p:nvPr/>
        </p:nvSpPr>
        <p:spPr>
          <a:xfrm>
            <a:off x="477854" y="1435833"/>
            <a:ext cx="3710632" cy="1617815"/>
          </a:xfrm>
          <a:prstGeom prst="wedgeRectCallou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b="1" dirty="0">
                <a:solidFill>
                  <a:schemeClr val="tx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TIPS: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400" dirty="0">
                <a:solidFill>
                  <a:schemeClr val="tx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Include fill-in-the-blanks, use write-it-down boxes, etc. for live synthesis while learning.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400" dirty="0">
                <a:solidFill>
                  <a:schemeClr val="tx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Utilize the same images and icons as in your slide deck to ensure clear connection of subjects. </a:t>
            </a:r>
          </a:p>
        </p:txBody>
      </p:sp>
    </p:spTree>
    <p:extLst>
      <p:ext uri="{BB962C8B-B14F-4D97-AF65-F5344CB8AC3E}">
        <p14:creationId xmlns:p14="http://schemas.microsoft.com/office/powerpoint/2010/main" val="11779587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52B706-D083-1E03-A4EF-AFE4D36F63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17CE4F03-10E9-C6A8-08FA-6026BDDA3491}"/>
              </a:ext>
            </a:extLst>
          </p:cNvPr>
          <p:cNvSpPr/>
          <p:nvPr/>
        </p:nvSpPr>
        <p:spPr>
          <a:xfrm>
            <a:off x="1082039" y="1326009"/>
            <a:ext cx="5608322" cy="6986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highlight>
                  <a:srgbClr val="FFFF00"/>
                </a:highlight>
                <a:latin typeface="Source Sans Pro" panose="020B0503030403020204" pitchFamily="34" charset="0"/>
                <a:ea typeface="Source Sans Pro" panose="020B0503030403020204" pitchFamily="34" charset="0"/>
                <a:cs typeface="Sabon Next LT" panose="02000500000000000000" pitchFamily="2" charset="0"/>
              </a:rPr>
              <a:t>Want to add some pizzazz to your Learner Workbook? </a:t>
            </a:r>
          </a:p>
          <a:p>
            <a:endParaRPr lang="en-US" sz="2400" b="1" dirty="0">
              <a:latin typeface="Source Sans Pro" panose="020B0503030403020204" pitchFamily="34" charset="0"/>
              <a:ea typeface="Source Sans Pro" panose="020B0503030403020204" pitchFamily="34" charset="0"/>
              <a:cs typeface="Sabon Next LT" panose="02000500000000000000" pitchFamily="2" charset="0"/>
            </a:endParaRPr>
          </a:p>
          <a:p>
            <a:r>
              <a:rPr lang="en-US" sz="2400" b="1" dirty="0">
                <a:latin typeface="Source Sans Pro" panose="020B0503030403020204" pitchFamily="34" charset="0"/>
                <a:ea typeface="Source Sans Pro" panose="020B0503030403020204" pitchFamily="34" charset="0"/>
                <a:cs typeface="Sabon Next LT" panose="02000500000000000000" pitchFamily="2" charset="0"/>
              </a:rPr>
              <a:t>Design Resources &amp; Guides: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b="1" dirty="0">
                <a:latin typeface="Source Sans Pro" panose="020B0503030403020204" pitchFamily="34" charset="0"/>
                <a:ea typeface="Source Sans Pro" panose="020B0503030403020204" pitchFamily="34" charset="0"/>
                <a:cs typeface="Sabon Next LT" panose="02000500000000000000" pitchFamily="2" charset="0"/>
                <a:hlinkClick r:id="rId2"/>
              </a:rPr>
              <a:t>Insert Icons in M365 Documents</a:t>
            </a:r>
            <a:endParaRPr lang="en-US" sz="2400" b="1" dirty="0">
              <a:latin typeface="Source Sans Pro" panose="020B0503030403020204" pitchFamily="34" charset="0"/>
              <a:ea typeface="Source Sans Pro" panose="020B0503030403020204" pitchFamily="34" charset="0"/>
              <a:cs typeface="Sabon Next LT" panose="02000500000000000000" pitchFamily="2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400" b="1" dirty="0">
                <a:latin typeface="Source Sans Pro" panose="020B0503030403020204" pitchFamily="34" charset="0"/>
                <a:ea typeface="Source Sans Pro" panose="020B0503030403020204" pitchFamily="34" charset="0"/>
                <a:cs typeface="Sabon Next LT" panose="02000500000000000000" pitchFamily="2" charset="0"/>
                <a:hlinkClick r:id="rId3"/>
              </a:rPr>
              <a:t>Use City of Madison Branding</a:t>
            </a:r>
            <a:endParaRPr lang="en-US" sz="2400" b="1" dirty="0">
              <a:latin typeface="Source Sans Pro" panose="020B0503030403020204" pitchFamily="34" charset="0"/>
              <a:ea typeface="Source Sans Pro" panose="020B0503030403020204" pitchFamily="34" charset="0"/>
              <a:cs typeface="Sabon Next LT" panose="02000500000000000000" pitchFamily="2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400" b="1" dirty="0">
                <a:latin typeface="Source Sans Pro" panose="020B0503030403020204" pitchFamily="34" charset="0"/>
                <a:ea typeface="Source Sans Pro" panose="020B0503030403020204" pitchFamily="34" charset="0"/>
                <a:cs typeface="Sabon Next LT" panose="02000500000000000000" pitchFamily="2" charset="0"/>
                <a:hlinkClick r:id="rId4"/>
              </a:rPr>
              <a:t>Add City of Madison Photos</a:t>
            </a:r>
            <a:endParaRPr lang="en-US" sz="2400" b="1" dirty="0">
              <a:latin typeface="Source Sans Pro" panose="020B0503030403020204" pitchFamily="34" charset="0"/>
              <a:ea typeface="Source Sans Pro" panose="020B0503030403020204" pitchFamily="34" charset="0"/>
              <a:cs typeface="Sabon Next LT" panose="02000500000000000000" pitchFamily="2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400" b="1" dirty="0">
                <a:latin typeface="Source Sans Pro" panose="020B0503030403020204" pitchFamily="34" charset="0"/>
                <a:ea typeface="Source Sans Pro" panose="020B0503030403020204" pitchFamily="34" charset="0"/>
                <a:cs typeface="Sabon Next LT" panose="02000500000000000000" pitchFamily="2" charset="0"/>
                <a:hlinkClick r:id="rId5"/>
              </a:rPr>
              <a:t>Use the City Document </a:t>
            </a:r>
            <a:r>
              <a:rPr lang="en-US" sz="2400" b="1" dirty="0" err="1">
                <a:latin typeface="Source Sans Pro" panose="020B0503030403020204" pitchFamily="34" charset="0"/>
                <a:ea typeface="Source Sans Pro" panose="020B0503030403020204" pitchFamily="34" charset="0"/>
                <a:cs typeface="Sabon Next LT" panose="02000500000000000000" pitchFamily="2" charset="0"/>
                <a:hlinkClick r:id="rId5"/>
              </a:rPr>
              <a:t>Styleguide</a:t>
            </a:r>
            <a:endParaRPr lang="en-US" sz="2400" b="1" dirty="0">
              <a:latin typeface="Source Sans Pro" panose="020B0503030403020204" pitchFamily="34" charset="0"/>
              <a:ea typeface="Source Sans Pro" panose="020B0503030403020204" pitchFamily="34" charset="0"/>
              <a:cs typeface="Sabon Next LT" panose="02000500000000000000" pitchFamily="2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400" b="1" dirty="0">
                <a:latin typeface="Source Sans Pro" panose="020B0503030403020204" pitchFamily="34" charset="0"/>
                <a:ea typeface="Source Sans Pro" panose="020B0503030403020204" pitchFamily="34" charset="0"/>
                <a:cs typeface="Sabon Next LT" panose="02000500000000000000" pitchFamily="2" charset="0"/>
                <a:hlinkClick r:id="rId6"/>
              </a:rPr>
              <a:t>Add City of Madison Logos to Documents</a:t>
            </a:r>
            <a:endParaRPr lang="en-US" sz="2400" b="1" dirty="0">
              <a:latin typeface="Source Sans Pro" panose="020B0503030403020204" pitchFamily="34" charset="0"/>
              <a:ea typeface="Source Sans Pro" panose="020B0503030403020204" pitchFamily="34" charset="0"/>
              <a:cs typeface="Sabon Next LT" panose="02000500000000000000" pitchFamily="2" charset="0"/>
            </a:endParaRPr>
          </a:p>
          <a:p>
            <a:pPr marL="457200" indent="-457200">
              <a:buFont typeface="+mj-lt"/>
              <a:buAutoNum type="arabicPeriod"/>
            </a:pPr>
            <a:endParaRPr lang="en-US" sz="2400" b="1" dirty="0">
              <a:latin typeface="Source Sans Pro" panose="020B0503030403020204" pitchFamily="34" charset="0"/>
              <a:ea typeface="Source Sans Pro" panose="020B0503030403020204" pitchFamily="34" charset="0"/>
              <a:cs typeface="Sabon Next LT" panose="02000500000000000000" pitchFamily="2" charset="0"/>
            </a:endParaRPr>
          </a:p>
          <a:p>
            <a:pPr marL="457200" indent="-457200">
              <a:buFont typeface="+mj-lt"/>
              <a:buAutoNum type="arabicPeriod"/>
            </a:pPr>
            <a:endParaRPr lang="en-US" sz="2400" b="1" dirty="0">
              <a:latin typeface="Source Sans Pro" panose="020B0503030403020204" pitchFamily="34" charset="0"/>
              <a:ea typeface="Source Sans Pro" panose="020B0503030403020204" pitchFamily="34" charset="0"/>
              <a:cs typeface="Sabon Next LT" panose="02000500000000000000" pitchFamily="2" charset="0"/>
            </a:endParaRPr>
          </a:p>
          <a:p>
            <a:r>
              <a:rPr lang="en-US" sz="2400" b="1" dirty="0">
                <a:latin typeface="Source Sans Pro" panose="020B0503030403020204" pitchFamily="34" charset="0"/>
                <a:ea typeface="Source Sans Pro" panose="020B0503030403020204" pitchFamily="34" charset="0"/>
                <a:cs typeface="Sabon Next LT" panose="02000500000000000000" pitchFamily="2" charset="0"/>
              </a:rPr>
              <a:t>Reach out to </a:t>
            </a:r>
            <a:r>
              <a:rPr lang="en-US" sz="2400" b="1" dirty="0">
                <a:latin typeface="Source Sans Pro" panose="020B0503030403020204" pitchFamily="34" charset="0"/>
                <a:ea typeface="Source Sans Pro" panose="020B0503030403020204" pitchFamily="34" charset="0"/>
                <a:cs typeface="Sabon Next LT" panose="02000500000000000000" pitchFamily="2" charset="0"/>
                <a:hlinkClick r:id="rId7"/>
              </a:rPr>
              <a:t>OrganizationalDevelopment@cityofmadison.com</a:t>
            </a:r>
            <a:r>
              <a:rPr lang="en-US" sz="2400" b="1" dirty="0">
                <a:latin typeface="Source Sans Pro" panose="020B0503030403020204" pitchFamily="34" charset="0"/>
                <a:ea typeface="Source Sans Pro" panose="020B0503030403020204" pitchFamily="34" charset="0"/>
                <a:cs typeface="Sabon Next LT" panose="02000500000000000000" pitchFamily="2" charset="0"/>
              </a:rPr>
              <a:t> for assistance. </a:t>
            </a:r>
          </a:p>
          <a:p>
            <a:endParaRPr lang="en-US" sz="2400" b="1" dirty="0">
              <a:latin typeface="Source Sans Pro" panose="020B0503030403020204" pitchFamily="34" charset="0"/>
              <a:ea typeface="Source Sans Pro" panose="020B0503030403020204" pitchFamily="34" charset="0"/>
              <a:cs typeface="Sabon Next LT" panose="02000500000000000000" pitchFamily="2" charset="0"/>
            </a:endParaRPr>
          </a:p>
          <a:p>
            <a:r>
              <a:rPr lang="en-US" sz="2400" b="1" dirty="0">
                <a:latin typeface="Source Sans Pro" panose="020B0503030403020204" pitchFamily="34" charset="0"/>
                <a:ea typeface="Source Sans Pro" panose="020B0503030403020204" pitchFamily="34" charset="0"/>
                <a:cs typeface="Sabon Next LT" panose="02000500000000000000" pitchFamily="2" charset="0"/>
              </a:rPr>
              <a:t>Remember to delete this slide when you’ve completed your design. </a:t>
            </a:r>
          </a:p>
        </p:txBody>
      </p:sp>
    </p:spTree>
    <p:extLst>
      <p:ext uri="{BB962C8B-B14F-4D97-AF65-F5344CB8AC3E}">
        <p14:creationId xmlns:p14="http://schemas.microsoft.com/office/powerpoint/2010/main" val="28274257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-2200"/>
            <a:ext cx="7772400" cy="749541"/>
          </a:xfrm>
          <a:prstGeom prst="rect">
            <a:avLst/>
          </a:prstGeom>
          <a:solidFill>
            <a:srgbClr val="03626B"/>
          </a:solidFill>
          <a:ln>
            <a:solidFill>
              <a:srgbClr val="0362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3886200" y="1386290"/>
            <a:ext cx="3644900" cy="1828800"/>
          </a:xfrm>
          <a:prstGeom prst="rect">
            <a:avLst/>
          </a:prstGeom>
          <a:solidFill>
            <a:schemeClr val="bg1"/>
          </a:solidFill>
          <a:ln w="12700">
            <a:solidFill>
              <a:srgbClr val="0362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3886200" y="3502771"/>
            <a:ext cx="3644900" cy="1828800"/>
          </a:xfrm>
          <a:prstGeom prst="rect">
            <a:avLst/>
          </a:prstGeom>
          <a:solidFill>
            <a:schemeClr val="bg1"/>
          </a:solidFill>
          <a:ln w="12700">
            <a:solidFill>
              <a:srgbClr val="0362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3886200" y="5619252"/>
            <a:ext cx="3644900" cy="1828800"/>
          </a:xfrm>
          <a:prstGeom prst="rect">
            <a:avLst/>
          </a:prstGeom>
          <a:solidFill>
            <a:schemeClr val="bg1"/>
          </a:solidFill>
          <a:ln w="12700">
            <a:solidFill>
              <a:srgbClr val="0362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3886200" y="7710333"/>
            <a:ext cx="3644900" cy="1828800"/>
          </a:xfrm>
          <a:prstGeom prst="rect">
            <a:avLst/>
          </a:prstGeom>
          <a:solidFill>
            <a:schemeClr val="bg1"/>
          </a:solidFill>
          <a:ln w="12700">
            <a:solidFill>
              <a:srgbClr val="0362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5375065" y="970120"/>
            <a:ext cx="67999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i="1" dirty="0">
                <a:latin typeface="Source Sans Pro" panose="020B0503030403020204" pitchFamily="34" charset="0"/>
                <a:ea typeface="Source Sans Pro" panose="020B0503030403020204" pitchFamily="34" charset="0"/>
                <a:cs typeface="Times New Roman" panose="02020603050405020304" pitchFamily="18" charset="0"/>
              </a:rPr>
              <a:t>Notes:</a:t>
            </a:r>
            <a:endParaRPr lang="en-US" sz="1400" i="1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921568" y="182750"/>
            <a:ext cx="59292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Workbook Topic 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31939" y="3502771"/>
            <a:ext cx="340081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Source Sans Pro" panose="020B0503030403020204" pitchFamily="34" charset="0"/>
                <a:ea typeface="Source Sans Pro" panose="020B0503030403020204" pitchFamily="34" charset="0"/>
              </a:rPr>
              <a:t>Main Content</a:t>
            </a:r>
          </a:p>
          <a:p>
            <a:r>
              <a:rPr lang="en-US" dirty="0">
                <a:latin typeface="Source Sans Pro" panose="020B0503030403020204" pitchFamily="34" charset="0"/>
                <a:ea typeface="Source Sans Pro" panose="020B0503030403020204" pitchFamily="34" charset="0"/>
              </a:rPr>
              <a:t>Content + fill-in-the blanks for learner to write in as they learn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31939" y="1386290"/>
            <a:ext cx="340081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Source Sans Pro" panose="020B0503030403020204" pitchFamily="34" charset="0"/>
                <a:ea typeface="Source Sans Pro" panose="020B0503030403020204" pitchFamily="34" charset="0"/>
              </a:rPr>
              <a:t>Main Content</a:t>
            </a:r>
          </a:p>
          <a:p>
            <a:r>
              <a:rPr lang="en-US" dirty="0">
                <a:latin typeface="Source Sans Pro" panose="020B0503030403020204" pitchFamily="34" charset="0"/>
                <a:ea typeface="Source Sans Pro" panose="020B0503030403020204" pitchFamily="34" charset="0"/>
              </a:rPr>
              <a:t>Content + fill-in-the blanks for learner to write in as they learn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31939" y="5619252"/>
            <a:ext cx="340081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Source Sans Pro" panose="020B0503030403020204" pitchFamily="34" charset="0"/>
                <a:ea typeface="Source Sans Pro" panose="020B0503030403020204" pitchFamily="34" charset="0"/>
              </a:rPr>
              <a:t>Main Content</a:t>
            </a:r>
          </a:p>
          <a:p>
            <a:r>
              <a:rPr lang="en-US" dirty="0">
                <a:latin typeface="Source Sans Pro" panose="020B0503030403020204" pitchFamily="34" charset="0"/>
                <a:ea typeface="Source Sans Pro" panose="020B0503030403020204" pitchFamily="34" charset="0"/>
              </a:rPr>
              <a:t>Content + fill-in-the blanks for learner to write in as they learn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31939" y="7735733"/>
            <a:ext cx="340081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Source Sans Pro" panose="020B0503030403020204" pitchFamily="34" charset="0"/>
                <a:ea typeface="Source Sans Pro" panose="020B0503030403020204" pitchFamily="34" charset="0"/>
              </a:rPr>
              <a:t>Main Content</a:t>
            </a:r>
          </a:p>
          <a:p>
            <a:r>
              <a:rPr lang="en-US" dirty="0">
                <a:latin typeface="Source Sans Pro" panose="020B0503030403020204" pitchFamily="34" charset="0"/>
                <a:ea typeface="Source Sans Pro" panose="020B0503030403020204" pitchFamily="34" charset="0"/>
              </a:rPr>
              <a:t>Content + fill-in-the blanks for learner to write in as they learn</a:t>
            </a:r>
          </a:p>
        </p:txBody>
      </p:sp>
    </p:spTree>
    <p:extLst>
      <p:ext uri="{BB962C8B-B14F-4D97-AF65-F5344CB8AC3E}">
        <p14:creationId xmlns:p14="http://schemas.microsoft.com/office/powerpoint/2010/main" val="9344144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-2200"/>
            <a:ext cx="7772400" cy="749541"/>
          </a:xfrm>
          <a:prstGeom prst="rect">
            <a:avLst/>
          </a:prstGeom>
          <a:solidFill>
            <a:srgbClr val="03626B"/>
          </a:solidFill>
          <a:ln>
            <a:solidFill>
              <a:srgbClr val="0362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293086" y="141737"/>
            <a:ext cx="518069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Workbook Topic 3</a:t>
            </a:r>
          </a:p>
        </p:txBody>
      </p:sp>
      <p:sp>
        <p:nvSpPr>
          <p:cNvPr id="19" name="Rectangle 18"/>
          <p:cNvSpPr/>
          <p:nvPr/>
        </p:nvSpPr>
        <p:spPr>
          <a:xfrm>
            <a:off x="3886200" y="1357921"/>
            <a:ext cx="3644900" cy="2468880"/>
          </a:xfrm>
          <a:prstGeom prst="rect">
            <a:avLst/>
          </a:prstGeom>
          <a:solidFill>
            <a:schemeClr val="bg1"/>
          </a:solidFill>
          <a:ln w="12700">
            <a:solidFill>
              <a:srgbClr val="0362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3886200" y="4104218"/>
            <a:ext cx="3644900" cy="2468880"/>
          </a:xfrm>
          <a:prstGeom prst="rect">
            <a:avLst/>
          </a:prstGeom>
          <a:solidFill>
            <a:schemeClr val="bg1"/>
          </a:solidFill>
          <a:ln w="12700">
            <a:solidFill>
              <a:srgbClr val="0362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3886200" y="6850515"/>
            <a:ext cx="3644900" cy="2468880"/>
          </a:xfrm>
          <a:prstGeom prst="rect">
            <a:avLst/>
          </a:prstGeom>
          <a:solidFill>
            <a:schemeClr val="bg1"/>
          </a:solidFill>
          <a:ln w="12700">
            <a:solidFill>
              <a:srgbClr val="0362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5375065" y="926615"/>
            <a:ext cx="67999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i="1" dirty="0">
                <a:latin typeface="Source Sans Pro" panose="020B0503030403020204" pitchFamily="34" charset="0"/>
                <a:ea typeface="Source Sans Pro" panose="020B0503030403020204" pitchFamily="34" charset="0"/>
                <a:cs typeface="Times New Roman" panose="02020603050405020304" pitchFamily="18" charset="0"/>
              </a:rPr>
              <a:t>Notes:</a:t>
            </a:r>
            <a:endParaRPr lang="en-US" sz="1400" i="1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31939" y="3502771"/>
            <a:ext cx="340081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Source Sans Pro" panose="020B0503030403020204" pitchFamily="34" charset="0"/>
                <a:ea typeface="Source Sans Pro" panose="020B0503030403020204" pitchFamily="34" charset="0"/>
              </a:rPr>
              <a:t>Main Content</a:t>
            </a:r>
          </a:p>
          <a:p>
            <a:r>
              <a:rPr lang="en-US" dirty="0">
                <a:latin typeface="Source Sans Pro" panose="020B0503030403020204" pitchFamily="34" charset="0"/>
                <a:ea typeface="Source Sans Pro" panose="020B0503030403020204" pitchFamily="34" charset="0"/>
              </a:rPr>
              <a:t>Content + fill-in-the blanks for learner to write in as they learn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31939" y="1386290"/>
            <a:ext cx="340081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Source Sans Pro" panose="020B0503030403020204" pitchFamily="34" charset="0"/>
                <a:ea typeface="Source Sans Pro" panose="020B0503030403020204" pitchFamily="34" charset="0"/>
              </a:rPr>
              <a:t>Main Content</a:t>
            </a:r>
          </a:p>
          <a:p>
            <a:r>
              <a:rPr lang="en-US" dirty="0">
                <a:latin typeface="Source Sans Pro" panose="020B0503030403020204" pitchFamily="34" charset="0"/>
                <a:ea typeface="Source Sans Pro" panose="020B0503030403020204" pitchFamily="34" charset="0"/>
              </a:rPr>
              <a:t>Content + fill-in-the blanks for learner to write in as they learn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31939" y="5619252"/>
            <a:ext cx="340081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Source Sans Pro" panose="020B0503030403020204" pitchFamily="34" charset="0"/>
                <a:ea typeface="Source Sans Pro" panose="020B0503030403020204" pitchFamily="34" charset="0"/>
              </a:rPr>
              <a:t>Main Content</a:t>
            </a:r>
          </a:p>
          <a:p>
            <a:r>
              <a:rPr lang="en-US" dirty="0">
                <a:latin typeface="Source Sans Pro" panose="020B0503030403020204" pitchFamily="34" charset="0"/>
                <a:ea typeface="Source Sans Pro" panose="020B0503030403020204" pitchFamily="34" charset="0"/>
              </a:rPr>
              <a:t>Content + fill-in-the blanks for learner to write in as they learn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31939" y="7735733"/>
            <a:ext cx="340081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Source Sans Pro" panose="020B0503030403020204" pitchFamily="34" charset="0"/>
                <a:ea typeface="Source Sans Pro" panose="020B0503030403020204" pitchFamily="34" charset="0"/>
              </a:rPr>
              <a:t>Main Content</a:t>
            </a:r>
          </a:p>
          <a:p>
            <a:r>
              <a:rPr lang="en-US" dirty="0">
                <a:latin typeface="Source Sans Pro" panose="020B0503030403020204" pitchFamily="34" charset="0"/>
                <a:ea typeface="Source Sans Pro" panose="020B0503030403020204" pitchFamily="34" charset="0"/>
              </a:rPr>
              <a:t>Content + fill-in-the blanks for learner to write in as they learn</a:t>
            </a:r>
          </a:p>
        </p:txBody>
      </p:sp>
    </p:spTree>
    <p:extLst>
      <p:ext uri="{BB962C8B-B14F-4D97-AF65-F5344CB8AC3E}">
        <p14:creationId xmlns:p14="http://schemas.microsoft.com/office/powerpoint/2010/main" val="15018864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-2200"/>
            <a:ext cx="7772400" cy="1037418"/>
          </a:xfrm>
          <a:prstGeom prst="rect">
            <a:avLst/>
          </a:prstGeom>
          <a:solidFill>
            <a:srgbClr val="03626B"/>
          </a:solidFill>
          <a:ln>
            <a:solidFill>
              <a:srgbClr val="0362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921568" y="295484"/>
            <a:ext cx="59292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Workbook Topic 4</a:t>
            </a:r>
          </a:p>
        </p:txBody>
      </p:sp>
    </p:spTree>
    <p:extLst>
      <p:ext uri="{BB962C8B-B14F-4D97-AF65-F5344CB8AC3E}">
        <p14:creationId xmlns:p14="http://schemas.microsoft.com/office/powerpoint/2010/main" val="36103567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-2200"/>
            <a:ext cx="7772400" cy="1037418"/>
          </a:xfrm>
          <a:prstGeom prst="rect">
            <a:avLst/>
          </a:prstGeom>
          <a:solidFill>
            <a:srgbClr val="03626B"/>
          </a:solidFill>
          <a:ln>
            <a:solidFill>
              <a:srgbClr val="0362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921568" y="295484"/>
            <a:ext cx="59292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Workbook Topic 5</a:t>
            </a:r>
          </a:p>
        </p:txBody>
      </p:sp>
    </p:spTree>
    <p:extLst>
      <p:ext uri="{BB962C8B-B14F-4D97-AF65-F5344CB8AC3E}">
        <p14:creationId xmlns:p14="http://schemas.microsoft.com/office/powerpoint/2010/main" val="41597282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0" y="-2200"/>
            <a:ext cx="7772400" cy="749541"/>
          </a:xfrm>
          <a:prstGeom prst="rect">
            <a:avLst/>
          </a:prstGeom>
          <a:solidFill>
            <a:srgbClr val="03626B"/>
          </a:solidFill>
          <a:ln>
            <a:solidFill>
              <a:srgbClr val="0362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293086" y="141737"/>
            <a:ext cx="518069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Resources &amp; Support</a:t>
            </a:r>
          </a:p>
        </p:txBody>
      </p:sp>
      <p:graphicFrame>
        <p:nvGraphicFramePr>
          <p:cNvPr id="15" name="Table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63581033"/>
              </p:ext>
            </p:extLst>
          </p:nvPr>
        </p:nvGraphicFramePr>
        <p:xfrm>
          <a:off x="582935" y="2103395"/>
          <a:ext cx="6600992" cy="7528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56144">
                  <a:extLst>
                    <a:ext uri="{9D8B030D-6E8A-4147-A177-3AD203B41FA5}">
                      <a16:colId xmlns:a16="http://schemas.microsoft.com/office/drawing/2014/main" val="2625878678"/>
                    </a:ext>
                  </a:extLst>
                </a:gridCol>
                <a:gridCol w="3944848">
                  <a:extLst>
                    <a:ext uri="{9D8B030D-6E8A-4147-A177-3AD203B41FA5}">
                      <a16:colId xmlns:a16="http://schemas.microsoft.com/office/drawing/2014/main" val="2789097566"/>
                    </a:ext>
                  </a:extLst>
                </a:gridCol>
              </a:tblGrid>
              <a:tr h="251097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Category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Topic Title </a:t>
                      </a:r>
                      <a:r>
                        <a:rPr lang="en-US" sz="1200" i="1" dirty="0">
                          <a:solidFill>
                            <a:schemeClr val="tx1"/>
                          </a:solidFill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(hyper</a:t>
                      </a:r>
                      <a:r>
                        <a:rPr lang="en-US" sz="1200" i="1" baseline="0" dirty="0">
                          <a:solidFill>
                            <a:schemeClr val="tx1"/>
                          </a:solidFill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linked)</a:t>
                      </a:r>
                      <a:endParaRPr lang="en-US" sz="1200" dirty="0">
                        <a:solidFill>
                          <a:schemeClr val="tx1"/>
                        </a:solidFill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5556811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marL="0" marR="0" lvl="0" indent="0" algn="l" defTabSz="7772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100" b="0" dirty="0">
                        <a:solidFill>
                          <a:schemeClr val="tx2"/>
                        </a:solidFill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772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100" b="0" dirty="0">
                        <a:solidFill>
                          <a:schemeClr val="tx2"/>
                        </a:solidFill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6302765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algn="l"/>
                      <a:endParaRPr lang="en-US" sz="1100" b="0" dirty="0">
                        <a:solidFill>
                          <a:schemeClr val="tx2"/>
                        </a:solidFill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100" b="0" dirty="0">
                        <a:solidFill>
                          <a:schemeClr val="tx2"/>
                        </a:solidFill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46941614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l"/>
                      <a:endParaRPr lang="en-US" sz="1100" b="0" dirty="0">
                        <a:solidFill>
                          <a:schemeClr val="tx2"/>
                        </a:solidFill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100" b="0" dirty="0">
                        <a:solidFill>
                          <a:schemeClr val="tx2"/>
                        </a:solidFill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4112913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algn="l"/>
                      <a:endParaRPr lang="en-US" sz="1100" b="0" dirty="0">
                        <a:solidFill>
                          <a:schemeClr val="tx2"/>
                        </a:solidFill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100" b="0" dirty="0">
                        <a:solidFill>
                          <a:schemeClr val="tx2"/>
                        </a:solidFill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3784498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algn="l"/>
                      <a:endParaRPr lang="en-US" sz="1100" b="0" dirty="0">
                        <a:solidFill>
                          <a:schemeClr val="tx2"/>
                        </a:solidFill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100" b="0" dirty="0">
                        <a:solidFill>
                          <a:schemeClr val="tx2"/>
                        </a:solidFill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3047535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algn="l"/>
                      <a:endParaRPr lang="en-US" sz="1100" b="0" dirty="0">
                        <a:solidFill>
                          <a:schemeClr val="tx2"/>
                        </a:solidFill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100" b="0" dirty="0">
                        <a:solidFill>
                          <a:schemeClr val="tx2"/>
                        </a:solidFill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0475740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algn="l"/>
                      <a:endParaRPr lang="en-US" sz="1100" b="0" baseline="0" dirty="0">
                        <a:solidFill>
                          <a:schemeClr val="tx2"/>
                        </a:solidFill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100" b="0" baseline="0" dirty="0">
                        <a:solidFill>
                          <a:schemeClr val="tx2"/>
                        </a:solidFill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21897889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algn="l"/>
                      <a:endParaRPr lang="en-US" sz="1100" b="0" baseline="0" dirty="0">
                        <a:solidFill>
                          <a:schemeClr val="tx2"/>
                        </a:solidFill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100" b="0" baseline="0" dirty="0">
                        <a:solidFill>
                          <a:schemeClr val="tx2"/>
                        </a:solidFill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51030954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algn="l"/>
                      <a:endParaRPr lang="en-US" sz="1100" b="0" baseline="0" dirty="0">
                        <a:solidFill>
                          <a:schemeClr val="tx2"/>
                        </a:solidFill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100" b="0" baseline="0" dirty="0">
                        <a:solidFill>
                          <a:schemeClr val="tx2"/>
                        </a:solidFill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6002166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algn="l"/>
                      <a:endParaRPr lang="en-US" sz="1100" b="0" baseline="0" dirty="0">
                        <a:solidFill>
                          <a:schemeClr val="tx2"/>
                        </a:solidFill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100" b="0" baseline="0" dirty="0">
                        <a:solidFill>
                          <a:schemeClr val="tx2"/>
                        </a:solidFill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33574662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algn="l"/>
                      <a:endParaRPr lang="en-US" sz="1100" b="0" baseline="0" dirty="0">
                        <a:solidFill>
                          <a:schemeClr val="tx2"/>
                        </a:solidFill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100" b="0" baseline="0" dirty="0">
                        <a:solidFill>
                          <a:schemeClr val="tx2"/>
                        </a:solidFill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18365210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algn="l"/>
                      <a:endParaRPr lang="en-US" sz="1100" b="0" baseline="0" dirty="0">
                        <a:solidFill>
                          <a:schemeClr val="tx2"/>
                        </a:solidFill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100" b="0" baseline="0" dirty="0">
                        <a:solidFill>
                          <a:schemeClr val="tx2"/>
                        </a:solidFill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68623602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algn="l"/>
                      <a:endParaRPr lang="en-US" sz="1100" b="0" baseline="0" dirty="0">
                        <a:solidFill>
                          <a:schemeClr val="tx2"/>
                        </a:solidFill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100" b="0" baseline="0" dirty="0">
                        <a:solidFill>
                          <a:schemeClr val="tx2"/>
                        </a:solidFill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5638349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algn="l"/>
                      <a:endParaRPr lang="en-US" sz="1100" b="0" baseline="0" dirty="0">
                        <a:solidFill>
                          <a:schemeClr val="tx2"/>
                        </a:solidFill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100" b="0" baseline="0" dirty="0">
                        <a:solidFill>
                          <a:schemeClr val="tx2"/>
                        </a:solidFill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70847349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algn="l"/>
                      <a:endParaRPr lang="en-US" sz="1100" b="0" baseline="0" dirty="0">
                        <a:solidFill>
                          <a:schemeClr val="tx2"/>
                        </a:solidFill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100" b="0" baseline="0" dirty="0">
                        <a:solidFill>
                          <a:schemeClr val="tx2"/>
                        </a:solidFill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26069692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algn="l"/>
                      <a:endParaRPr lang="en-US" sz="1100" b="0" baseline="0" dirty="0">
                        <a:solidFill>
                          <a:schemeClr val="tx2"/>
                        </a:solidFill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100" b="0" baseline="0" dirty="0">
                        <a:solidFill>
                          <a:schemeClr val="tx2"/>
                        </a:solidFill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0284345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marL="0" marR="0" lvl="0" indent="0" algn="l" defTabSz="13411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100" dirty="0"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3411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100" dirty="0"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23003107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marL="0" marR="0" lvl="0" indent="0" algn="l" defTabSz="13411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100" dirty="0"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3411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100" dirty="0"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84477512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marL="0" marR="0" lvl="0" indent="0" algn="l" defTabSz="13411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100" dirty="0"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3411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100" dirty="0"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26687104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marL="0" marR="0" lvl="0" indent="0" algn="l" defTabSz="13411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100" dirty="0"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3411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100" dirty="0"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19413225"/>
                  </a:ext>
                </a:extLst>
              </a:tr>
            </a:tbl>
          </a:graphicData>
        </a:graphic>
      </p:graphicFrame>
      <p:sp>
        <p:nvSpPr>
          <p:cNvPr id="16" name="TextBox 15"/>
          <p:cNvSpPr txBox="1"/>
          <p:nvPr/>
        </p:nvSpPr>
        <p:spPr>
          <a:xfrm>
            <a:off x="181203" y="1052270"/>
            <a:ext cx="6283868" cy="646331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Utilize this table to locate additional information and resources shared with you in your </a:t>
            </a:r>
            <a:r>
              <a:rPr lang="en-US" sz="1200" u="sng" dirty="0">
                <a:latin typeface="Source Sans Pro" panose="020B0503030403020204" pitchFamily="34" charset="0"/>
                <a:ea typeface="Source Sans Pro" panose="020B0503030403020204" pitchFamily="34" charset="0"/>
              </a:rPr>
              <a:t>____course title____</a:t>
            </a:r>
            <a:r>
              <a:rPr lang="en-US" sz="12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 session. The slide number column coincides with the deck you’ll receive after attending orientation. </a:t>
            </a:r>
          </a:p>
        </p:txBody>
      </p:sp>
      <p:pic>
        <p:nvPicPr>
          <p:cNvPr id="3" name="Picture 2" descr="Icon indicating the web. " title="Web Ico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4478" y="910309"/>
            <a:ext cx="465126" cy="465126"/>
          </a:xfrm>
          <a:prstGeom prst="rect">
            <a:avLst/>
          </a:prstGeom>
        </p:spPr>
      </p:pic>
      <p:pic>
        <p:nvPicPr>
          <p:cNvPr id="4" name="Picture 3" descr="icon of an open book, indicating resources" title="Book icon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93" t="19159" r="8292" b="19633"/>
          <a:stretch/>
        </p:blipFill>
        <p:spPr>
          <a:xfrm>
            <a:off x="6237636" y="1375435"/>
            <a:ext cx="806842" cy="599959"/>
          </a:xfrm>
          <a:prstGeom prst="rect">
            <a:avLst/>
          </a:prstGeom>
        </p:spPr>
      </p:pic>
      <p:sp>
        <p:nvSpPr>
          <p:cNvPr id="2" name="Speech Bubble: Rectangle 1">
            <a:extLst>
              <a:ext uri="{FF2B5EF4-FFF2-40B4-BE49-F238E27FC236}">
                <a16:creationId xmlns:a16="http://schemas.microsoft.com/office/drawing/2014/main" id="{638AB488-81D6-AF09-8F8D-DA781E7F5AD6}"/>
              </a:ext>
            </a:extLst>
          </p:cNvPr>
          <p:cNvSpPr/>
          <p:nvPr/>
        </p:nvSpPr>
        <p:spPr>
          <a:xfrm>
            <a:off x="1211279" y="5029200"/>
            <a:ext cx="3710632" cy="646331"/>
          </a:xfrm>
          <a:prstGeom prst="wedgeRectCallou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b="1" dirty="0">
                <a:solidFill>
                  <a:schemeClr val="tx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TIPS: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400" dirty="0">
                <a:solidFill>
                  <a:schemeClr val="tx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Hyperlink resources for easy navigation! </a:t>
            </a:r>
          </a:p>
        </p:txBody>
      </p:sp>
    </p:spTree>
    <p:extLst>
      <p:ext uri="{BB962C8B-B14F-4D97-AF65-F5344CB8AC3E}">
        <p14:creationId xmlns:p14="http://schemas.microsoft.com/office/powerpoint/2010/main" val="27439455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OM">
      <a:dk1>
        <a:srgbClr val="222222"/>
      </a:dk1>
      <a:lt1>
        <a:sysClr val="window" lastClr="FFFFFF"/>
      </a:lt1>
      <a:dk2>
        <a:srgbClr val="065D8C"/>
      </a:dk2>
      <a:lt2>
        <a:srgbClr val="F5F5F5"/>
      </a:lt2>
      <a:accent1>
        <a:srgbClr val="03626B"/>
      </a:accent1>
      <a:accent2>
        <a:srgbClr val="D05319"/>
      </a:accent2>
      <a:accent3>
        <a:srgbClr val="84036C"/>
      </a:accent3>
      <a:accent4>
        <a:srgbClr val="ECA120"/>
      </a:accent4>
      <a:accent5>
        <a:srgbClr val="AC1D2C"/>
      </a:accent5>
      <a:accent6>
        <a:srgbClr val="00662F"/>
      </a:accent6>
      <a:hlink>
        <a:srgbClr val="065D8C"/>
      </a:hlink>
      <a:folHlink>
        <a:srgbClr val="84036C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6" id="{828C8F28-D0CA-498D-A25E-BF93A86EE9F3}" vid="{F69279C2-6653-4870-9B39-C5859BC36B8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template1</Template>
  <TotalTime>370</TotalTime>
  <Words>310</Words>
  <Application>Microsoft Office PowerPoint</Application>
  <PresentationFormat>Custom</PresentationFormat>
  <Paragraphs>50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Calibri</vt:lpstr>
      <vt:lpstr>Calibri Light</vt:lpstr>
      <vt:lpstr>Source Sans Pro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City of Madison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Deborah Thompson</dc:creator>
  <cp:lastModifiedBy>Jamieson, Emily L</cp:lastModifiedBy>
  <cp:revision>140</cp:revision>
  <dcterms:created xsi:type="dcterms:W3CDTF">2018-03-28T13:11:28Z</dcterms:created>
  <dcterms:modified xsi:type="dcterms:W3CDTF">2025-02-03T17:11:43Z</dcterms:modified>
</cp:coreProperties>
</file>