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6"/>
  </p:notesMasterIdLst>
  <p:sldIdLst>
    <p:sldId id="35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7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pson, Deborah" userId="4e229dbc-46ad-4259-ab33-0e764cde3420" providerId="ADAL" clId="{55A74749-3DD7-45F3-99F3-AA9A22D2E956}"/>
    <pc:docChg chg="modMainMaster">
      <pc:chgData name="Thompson, Deborah" userId="4e229dbc-46ad-4259-ab33-0e764cde3420" providerId="ADAL" clId="{55A74749-3DD7-45F3-99F3-AA9A22D2E956}" dt="2025-08-05T20:11:06.178" v="3" actId="2085"/>
      <pc:docMkLst>
        <pc:docMk/>
      </pc:docMkLst>
      <pc:sldMasterChg chg="modSldLayout">
        <pc:chgData name="Thompson, Deborah" userId="4e229dbc-46ad-4259-ab33-0e764cde3420" providerId="ADAL" clId="{55A74749-3DD7-45F3-99F3-AA9A22D2E956}" dt="2025-08-05T20:11:06.178" v="3" actId="2085"/>
        <pc:sldMasterMkLst>
          <pc:docMk/>
          <pc:sldMasterMk cId="2219358089" sldId="2147483737"/>
        </pc:sldMasterMkLst>
        <pc:sldLayoutChg chg="modSp mod">
          <pc:chgData name="Thompson, Deborah" userId="4e229dbc-46ad-4259-ab33-0e764cde3420" providerId="ADAL" clId="{55A74749-3DD7-45F3-99F3-AA9A22D2E956}" dt="2025-08-05T20:10:55.868" v="0" actId="2085"/>
          <pc:sldLayoutMkLst>
            <pc:docMk/>
            <pc:sldMasterMk cId="2219358089" sldId="2147483737"/>
            <pc:sldLayoutMk cId="147716406" sldId="2147483739"/>
          </pc:sldLayoutMkLst>
          <pc:spChg chg="mod">
            <ac:chgData name="Thompson, Deborah" userId="4e229dbc-46ad-4259-ab33-0e764cde3420" providerId="ADAL" clId="{55A74749-3DD7-45F3-99F3-AA9A22D2E956}" dt="2025-08-05T20:10:55.868" v="0" actId="2085"/>
            <ac:spMkLst>
              <pc:docMk/>
              <pc:sldMasterMk cId="2219358089" sldId="2147483737"/>
              <pc:sldLayoutMk cId="147716406" sldId="2147483739"/>
              <ac:spMk id="5" creationId="{1FCD0062-D4A4-5200-8CDB-348B57055D28}"/>
            </ac:spMkLst>
          </pc:spChg>
        </pc:sldLayoutChg>
        <pc:sldLayoutChg chg="modSp mod">
          <pc:chgData name="Thompson, Deborah" userId="4e229dbc-46ad-4259-ab33-0e764cde3420" providerId="ADAL" clId="{55A74749-3DD7-45F3-99F3-AA9A22D2E956}" dt="2025-08-05T20:11:00.375" v="1" actId="2085"/>
          <pc:sldLayoutMkLst>
            <pc:docMk/>
            <pc:sldMasterMk cId="2219358089" sldId="2147483737"/>
            <pc:sldLayoutMk cId="2754092808" sldId="2147483741"/>
          </pc:sldLayoutMkLst>
          <pc:spChg chg="mod">
            <ac:chgData name="Thompson, Deborah" userId="4e229dbc-46ad-4259-ab33-0e764cde3420" providerId="ADAL" clId="{55A74749-3DD7-45F3-99F3-AA9A22D2E956}" dt="2025-08-05T20:11:00.375" v="1" actId="2085"/>
            <ac:spMkLst>
              <pc:docMk/>
              <pc:sldMasterMk cId="2219358089" sldId="2147483737"/>
              <pc:sldLayoutMk cId="2754092808" sldId="2147483741"/>
              <ac:spMk id="6" creationId="{CFE21479-CAD6-9C9E-356C-759F2ACFC0A9}"/>
            </ac:spMkLst>
          </pc:spChg>
        </pc:sldLayoutChg>
        <pc:sldLayoutChg chg="modSp mod">
          <pc:chgData name="Thompson, Deborah" userId="4e229dbc-46ad-4259-ab33-0e764cde3420" providerId="ADAL" clId="{55A74749-3DD7-45F3-99F3-AA9A22D2E956}" dt="2025-08-05T20:11:03.187" v="2" actId="2085"/>
          <pc:sldLayoutMkLst>
            <pc:docMk/>
            <pc:sldMasterMk cId="2219358089" sldId="2147483737"/>
            <pc:sldLayoutMk cId="1892236885" sldId="2147483742"/>
          </pc:sldLayoutMkLst>
          <pc:spChg chg="mod">
            <ac:chgData name="Thompson, Deborah" userId="4e229dbc-46ad-4259-ab33-0e764cde3420" providerId="ADAL" clId="{55A74749-3DD7-45F3-99F3-AA9A22D2E956}" dt="2025-08-05T20:11:03.187" v="2" actId="2085"/>
            <ac:spMkLst>
              <pc:docMk/>
              <pc:sldMasterMk cId="2219358089" sldId="2147483737"/>
              <pc:sldLayoutMk cId="1892236885" sldId="2147483742"/>
              <ac:spMk id="8" creationId="{9AFF2EA6-7506-77FF-D535-BFE86FE4FAA3}"/>
            </ac:spMkLst>
          </pc:spChg>
        </pc:sldLayoutChg>
        <pc:sldLayoutChg chg="modSp mod">
          <pc:chgData name="Thompson, Deborah" userId="4e229dbc-46ad-4259-ab33-0e764cde3420" providerId="ADAL" clId="{55A74749-3DD7-45F3-99F3-AA9A22D2E956}" dt="2025-08-05T20:11:06.178" v="3" actId="2085"/>
          <pc:sldLayoutMkLst>
            <pc:docMk/>
            <pc:sldMasterMk cId="2219358089" sldId="2147483737"/>
            <pc:sldLayoutMk cId="668825744" sldId="2147483743"/>
          </pc:sldLayoutMkLst>
          <pc:spChg chg="mod">
            <ac:chgData name="Thompson, Deborah" userId="4e229dbc-46ad-4259-ab33-0e764cde3420" providerId="ADAL" clId="{55A74749-3DD7-45F3-99F3-AA9A22D2E956}" dt="2025-08-05T20:11:06.178" v="3" actId="2085"/>
            <ac:spMkLst>
              <pc:docMk/>
              <pc:sldMasterMk cId="2219358089" sldId="2147483737"/>
              <pc:sldLayoutMk cId="668825744" sldId="2147483743"/>
              <ac:spMk id="4" creationId="{82DE5A2D-E613-7984-7C23-DD9A28CB2D8D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152CC-D9C9-49A1-A03E-26A0E963514A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02B41-F8A0-4980-9D35-92FF68FE9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1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2B41-F8A0-4980-9D35-92FF68FE92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7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0B47-4144-DFDB-6858-429EF2BF4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8985" y="1754638"/>
            <a:ext cx="8134815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5DFD7D-AF30-1C72-8600-C91E04151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8985" y="4304712"/>
            <a:ext cx="8134815" cy="165506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59DC3-3F7E-7E9C-C663-19AD3B47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75536-376D-4927-BF57-D18CDCDE5F5B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1D3AA-76BB-10A5-E53E-30FA92091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5813E7-D732-4D6B-A4DB-C040B9F599C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ity of Madison Wisconsin logo">
            <a:extLst>
              <a:ext uri="{FF2B5EF4-FFF2-40B4-BE49-F238E27FC236}">
                <a16:creationId xmlns:a16="http://schemas.microsoft.com/office/drawing/2014/main" id="{F21B5D63-0F55-2B54-47C1-9B7E0C653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8" y="2651579"/>
            <a:ext cx="2593968" cy="2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2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CC85B-26A1-1F51-BBB5-1EE4B0CFB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3511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936CA0-FCAE-6030-7E66-EA2A1E4E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F84D1-4D47-A979-1DD2-A99CB9C3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9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1D6F182-D354-0B24-4661-1D86AD672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46226"/>
            <a:ext cx="10515600" cy="13255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66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95025-BC12-5057-5E9D-B08D9593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CBA79-F623-0795-60D7-0A7D22012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AFA2E-FBF8-819F-F005-0A87AD9FBE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F89A5-FF9D-6285-195E-443ED37B1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69E89-02B7-7F93-F67F-8301624A2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4BC4A4-4A12-3B52-3BCE-8924DE00C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09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F8A15-F709-DDB4-1738-2CB1736B5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CC1928-BDF4-7FF8-FA8A-55E7ABC8DF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A1B11-9CEE-D0FF-D6A4-18ED3ADCE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77122-5C3B-D062-25BE-91C16FD96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65254-0490-FF68-87A3-CA07798D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AEA8AB-3CC5-5792-165C-94C5D34B8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231F1-05F8-315E-D5C7-9E19D6F1C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C53217-D510-73E9-6EB8-236265C67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341CA-8B8B-31BD-67FC-27C73DCF5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3FFEC-A861-F775-0698-B37CBC2A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369F0-DF9B-8776-1B78-64EA41F6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33653E-5742-06B2-ACBE-351491297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4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1043F4-AC1F-7CF8-7712-E1278A859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B0BEE1-4917-D632-498B-094E4B66D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3F435-FC34-3BF8-4EED-FA811959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78F38-07E2-E560-3EAE-78916EC43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175570-021E-4F92-58EB-3D9289AB6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3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CD0062-D4A4-5200-8CDB-348B5705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690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B5D59-8312-28ED-3544-44C46A92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485ED-BF5B-34ED-96C8-01E932BA0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614"/>
            <a:ext cx="10515600" cy="4214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15FB6-2618-E0FD-827D-7A0A34B9B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7258D-37B9-C53A-4C16-3EBBEB32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D92F06-79CE-79F8-31B2-DBF5CC5A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0B47-4144-DFDB-6858-429EF2BF4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754638"/>
            <a:ext cx="105156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5DFD7D-AF30-1C72-8600-C91E04151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4304712"/>
            <a:ext cx="10515600" cy="165506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59DC3-3F7E-7E9C-C663-19AD3B47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75536-376D-4927-BF57-D18CDCDE5F5B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1D3AA-76BB-10A5-E53E-30FA92091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5813E7-D732-4D6B-A4DB-C040B9F59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2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0B47-4144-DFDB-6858-429EF2BF4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954627"/>
            <a:ext cx="10515600" cy="2948745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59DC3-3F7E-7E9C-C663-19AD3B47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75536-376D-4927-BF57-D18CDCDE5F5B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1D3AA-76BB-10A5-E53E-30FA92091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5813E7-D732-4D6B-A4DB-C040B9F59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4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0B47-4144-DFDB-6858-429EF2BF4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954627"/>
            <a:ext cx="10515600" cy="2948745"/>
          </a:xfrm>
        </p:spPr>
        <p:txBody>
          <a:bodyPr anchor="ctr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59DC3-3F7E-7E9C-C663-19AD3B47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A7A7A"/>
                </a:solidFill>
              </a:defRPr>
            </a:lvl1pPr>
          </a:lstStyle>
          <a:p>
            <a:fld id="{BBE75536-376D-4927-BF57-D18CDCDE5F5B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1D3AA-76BB-10A5-E53E-30FA92091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A7A7A"/>
                </a:solidFill>
              </a:defRPr>
            </a:lvl1pPr>
          </a:lstStyle>
          <a:p>
            <a:fld id="{535813E7-D732-4D6B-A4DB-C040B9F59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9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E21479-CAD6-9C9E-356C-759F2ACFC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690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5B7C9-092E-B605-50C1-92AEDFF2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B48F6-5657-B6E6-805D-628A0C65F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62614"/>
            <a:ext cx="5181600" cy="4214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1CC69-1EC4-F625-B072-61447C370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62614"/>
            <a:ext cx="5181600" cy="4214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BB71A-E165-8D98-B3C6-B031F75A0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6E37C-6FAF-AE4D-38B9-0FF9B95E5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2B58B5-68D4-842B-2311-757CD0DE1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9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FF2EA6-7506-77FF-D535-BFE86FE4F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690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FD1FED-7B85-4468-C372-8DA09C731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780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8C8C2-9531-577D-5295-240B98801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47849"/>
            <a:ext cx="5157216" cy="657224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33ED0-BA5A-3A06-AA6B-FE7379BF8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8BED1E-8174-9AA8-F657-82B8C970F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47849"/>
            <a:ext cx="5157216" cy="657224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0A68CB-67B7-4B7E-C20D-49A90FFB1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71761"/>
            <a:ext cx="5183188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A77D2D-64DB-9AAE-5C9B-8B3DA05DB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31990C-9B26-4496-5602-8F130D2D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26FBE5-5E10-74A1-392A-824118ED6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3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DE5A2D-E613-7984-7C23-DD9A28CB2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690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A1C3A-A098-F254-BDA8-583BB9FF7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83EBC-A646-61EC-6390-2C0D3866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F572C-87EC-9C02-EA62-EE294A16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DF963D-9CD7-BB2E-9EBF-DDCDF12CC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2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B5D59-8312-28ED-3544-44C46A92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31951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485ED-BF5B-34ED-96C8-01E932BA0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2950"/>
            <a:ext cx="10515600" cy="54340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15FB6-2618-E0FD-827D-7A0A34B9B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7258D-37B9-C53A-4C16-3EBBEB32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13E7-D732-4D6B-A4DB-C040B9F599C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D92F06-79CE-79F8-31B2-DBF5CC5A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942" y="6264265"/>
            <a:ext cx="3139308" cy="549602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7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EDEA88-9A4F-3B7E-D9C3-9F770890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5C637-412C-114F-7176-16D82CB3B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9BC7D-9FD5-EB79-6F13-9AA28B8DB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75536-376D-4927-BF57-D18CDCDE5F5B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7E6D1-8D0A-4D68-D6DF-B1774F488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5813E7-D732-4D6B-A4DB-C040B9F59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5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9" r:id="rId3"/>
    <p:sldLayoutId id="2147483750" r:id="rId4"/>
    <p:sldLayoutId id="2147483753" r:id="rId5"/>
    <p:sldLayoutId id="2147483741" r:id="rId6"/>
    <p:sldLayoutId id="2147483742" r:id="rId7"/>
    <p:sldLayoutId id="2147483743" r:id="rId8"/>
    <p:sldLayoutId id="2147483752" r:id="rId9"/>
    <p:sldLayoutId id="2147483744" r:id="rId10"/>
    <p:sldLayoutId id="2147483751" r:id="rId11"/>
    <p:sldLayoutId id="2147483745" r:id="rId12"/>
    <p:sldLayoutId id="2147483746" r:id="rId13"/>
    <p:sldLayoutId id="2147483747" r:id="rId14"/>
    <p:sldLayoutId id="214748374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71191"/>
      </p:ext>
    </p:extLst>
  </p:cSld>
  <p:clrMapOvr>
    <a:masterClrMapping/>
  </p:clrMapOvr>
</p:sld>
</file>

<file path=ppt/theme/theme1.xml><?xml version="1.0" encoding="utf-8"?>
<a:theme xmlns:a="http://schemas.openxmlformats.org/drawingml/2006/main" name="City of Madison">
  <a:themeElements>
    <a:clrScheme name="City of Madison">
      <a:dk1>
        <a:srgbClr val="222222"/>
      </a:dk1>
      <a:lt1>
        <a:sysClr val="window" lastClr="FFFFFF"/>
      </a:lt1>
      <a:dk2>
        <a:srgbClr val="065D8C"/>
      </a:dk2>
      <a:lt2>
        <a:srgbClr val="F5F5F5"/>
      </a:lt2>
      <a:accent1>
        <a:srgbClr val="03626B"/>
      </a:accent1>
      <a:accent2>
        <a:srgbClr val="D05319"/>
      </a:accent2>
      <a:accent3>
        <a:srgbClr val="84036C"/>
      </a:accent3>
      <a:accent4>
        <a:srgbClr val="ECA120"/>
      </a:accent4>
      <a:accent5>
        <a:srgbClr val="AC1D2C"/>
      </a:accent5>
      <a:accent6>
        <a:srgbClr val="00662F"/>
      </a:accent6>
      <a:hlink>
        <a:srgbClr val="065D8C"/>
      </a:hlink>
      <a:folHlink>
        <a:srgbClr val="84036C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7869880-fb1e-45e4-904d-a5e520048778" xsi:nil="true"/>
    <lcf76f155ced4ddcb4097134ff3c332f xmlns="ca837e22-ceef-43ee-a4bd-124f8aa729f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4A78D28774814C85BD165B93E3265C" ma:contentTypeVersion="11" ma:contentTypeDescription="Create a new document." ma:contentTypeScope="" ma:versionID="9ffcea3a8554bb1efe940c4594b81151">
  <xsd:schema xmlns:xsd="http://www.w3.org/2001/XMLSchema" xmlns:xs="http://www.w3.org/2001/XMLSchema" xmlns:p="http://schemas.microsoft.com/office/2006/metadata/properties" xmlns:ns2="ca837e22-ceef-43ee-a4bd-124f8aa729fa" xmlns:ns3="57869880-fb1e-45e4-904d-a5e520048778" targetNamespace="http://schemas.microsoft.com/office/2006/metadata/properties" ma:root="true" ma:fieldsID="5f8c69c67823712afb5427551c15494c" ns2:_="" ns3:_="">
    <xsd:import namespace="ca837e22-ceef-43ee-a4bd-124f8aa729fa"/>
    <xsd:import namespace="57869880-fb1e-45e4-904d-a5e5200487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37e22-ceef-43ee-a4bd-124f8aa729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d6491b4-d482-4847-8f39-ce96348309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869880-fb1e-45e4-904d-a5e52004877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988e5c9-b5e4-46bd-bfd6-01f5a6bd3584}" ma:internalName="TaxCatchAll" ma:showField="CatchAllData" ma:web="57869880-fb1e-45e4-904d-a5e5200487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93914B-21FE-4AED-BE2D-DDE425E8E0C6}">
  <ds:schemaRefs>
    <ds:schemaRef ds:uri="57869880-fb1e-45e4-904d-a5e520048778"/>
    <ds:schemaRef ds:uri="ca837e22-ceef-43ee-a4bd-124f8aa729f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5D40B5-DBCB-4BCE-977C-23D67DDCDA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F89CFA-C6EB-4A79-A709-21620696E57D}">
  <ds:schemaRefs>
    <ds:schemaRef ds:uri="57869880-fb1e-45e4-904d-a5e520048778"/>
    <ds:schemaRef ds:uri="ca837e22-ceef-43ee-a4bd-124f8aa729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template1</Template>
  <TotalTime>0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City of Madison</vt:lpstr>
      <vt:lpstr>PowerPoint Presentation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Thompson</dc:creator>
  <cp:lastModifiedBy>Thompson, Deborah</cp:lastModifiedBy>
  <cp:revision>1</cp:revision>
  <dcterms:created xsi:type="dcterms:W3CDTF">2018-01-18T16:46:18Z</dcterms:created>
  <dcterms:modified xsi:type="dcterms:W3CDTF">2025-08-05T20:11:06Z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0x0101008B4A78D28774814C85BD165B93E3265C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MSIP_Label_c66609f1-ea5b-488c-a168-2c56ad9134c4_ContentBits">
    <vt:lpwstr>0</vt:lpwstr>
  </property>
  <property fmtid="{D5CDD505-2E9C-101B-9397-08002B2CF9AE}" pid="11" name="MSIP_Label_c66609f1-ea5b-488c-a168-2c56ad9134c4_ActionId">
    <vt:lpwstr>f3411c8a-8d2e-414d-845a-6c6fc368bee4</vt:lpwstr>
  </property>
  <property fmtid="{D5CDD505-2E9C-101B-9397-08002B2CF9AE}" pid="12" name="MSIP_Label_c66609f1-ea5b-488c-a168-2c56ad9134c4_Enabled">
    <vt:lpwstr>true</vt:lpwstr>
  </property>
  <property fmtid="{D5CDD505-2E9C-101B-9397-08002B2CF9AE}" pid="13" name="MSIP_Label_c66609f1-ea5b-488c-a168-2c56ad9134c4_SetDate">
    <vt:lpwstr>2025-03-04T21:55:18Z</vt:lpwstr>
  </property>
  <property fmtid="{D5CDD505-2E9C-101B-9397-08002B2CF9AE}" pid="14" name="MSIP_Label_c66609f1-ea5b-488c-a168-2c56ad9134c4_SiteId">
    <vt:lpwstr>3529bdf5-8d4b-4cb2-ad76-cef5cb248268</vt:lpwstr>
  </property>
  <property fmtid="{D5CDD505-2E9C-101B-9397-08002B2CF9AE}" pid="15" name="MSIP_Label_c66609f1-ea5b-488c-a168-2c56ad9134c4_Method">
    <vt:lpwstr>Standard</vt:lpwstr>
  </property>
  <property fmtid="{D5CDD505-2E9C-101B-9397-08002B2CF9AE}" pid="16" name="MSIP_Label_c66609f1-ea5b-488c-a168-2c56ad9134c4_Name">
    <vt:lpwstr>defa4170-0d19-0005-0002-bc88714345d2</vt:lpwstr>
  </property>
  <property fmtid="{D5CDD505-2E9C-101B-9397-08002B2CF9AE}" pid="17" name="MSIP_Label_c66609f1-ea5b-488c-a168-2c56ad9134c4_Tag">
    <vt:lpwstr>10, 3, 0, 2</vt:lpwstr>
  </property>
</Properties>
</file>