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377" r:id="rId2"/>
    <p:sldId id="286" r:id="rId3"/>
    <p:sldId id="375" r:id="rId4"/>
    <p:sldId id="267" r:id="rId5"/>
    <p:sldId id="268" r:id="rId6"/>
    <p:sldId id="351" r:id="rId7"/>
    <p:sldId id="354" r:id="rId8"/>
    <p:sldId id="376" r:id="rId9"/>
    <p:sldId id="379" r:id="rId10"/>
    <p:sldId id="384" r:id="rId11"/>
    <p:sldId id="389" r:id="rId12"/>
    <p:sldId id="278" r:id="rId13"/>
    <p:sldId id="279" r:id="rId14"/>
    <p:sldId id="364" r:id="rId15"/>
    <p:sldId id="385" r:id="rId16"/>
    <p:sldId id="317" r:id="rId17"/>
    <p:sldId id="280" r:id="rId18"/>
    <p:sldId id="281" r:id="rId19"/>
    <p:sldId id="307" r:id="rId20"/>
    <p:sldId id="318" r:id="rId21"/>
    <p:sldId id="291" r:id="rId22"/>
    <p:sldId id="312" r:id="rId23"/>
    <p:sldId id="323" r:id="rId24"/>
    <p:sldId id="388" r:id="rId25"/>
    <p:sldId id="283" r:id="rId26"/>
    <p:sldId id="284" r:id="rId27"/>
    <p:sldId id="290" r:id="rId28"/>
    <p:sldId id="325" r:id="rId29"/>
    <p:sldId id="380" r:id="rId30"/>
    <p:sldId id="371" r:id="rId31"/>
    <p:sldId id="289" r:id="rId32"/>
    <p:sldId id="382" r:id="rId33"/>
    <p:sldId id="381"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t, Tameaka" initials="BT" lastIdx="32" clrIdx="0">
    <p:extLst>
      <p:ext uri="{19B8F6BF-5375-455C-9EA6-DF929625EA0E}">
        <p15:presenceInfo xmlns:p15="http://schemas.microsoft.com/office/powerpoint/2012/main" userId="Bryant, Tameaka" providerId="None"/>
      </p:ext>
    </p:extLst>
  </p:cmAuthor>
  <p:cmAuthor id="2" name="Larson, Victoria" initials="LV" lastIdx="14" clrIdx="1">
    <p:extLst>
      <p:ext uri="{19B8F6BF-5375-455C-9EA6-DF929625EA0E}">
        <p15:presenceInfo xmlns:p15="http://schemas.microsoft.com/office/powerpoint/2012/main" userId="Larson, Victoria" providerId="None"/>
      </p:ext>
    </p:extLst>
  </p:cmAuthor>
  <p:cmAuthor id="3" name="Abdel-Halim, Emaan" initials="AE" lastIdx="5" clrIdx="2">
    <p:extLst>
      <p:ext uri="{19B8F6BF-5375-455C-9EA6-DF929625EA0E}">
        <p15:presenceInfo xmlns:p15="http://schemas.microsoft.com/office/powerpoint/2012/main" userId="Abdel-Halim, Emaan" providerId="None"/>
      </p:ext>
    </p:extLst>
  </p:cmAuthor>
  <p:cmAuthor id="4" name="Lipski, Michael"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78C4D6"/>
    <a:srgbClr val="6BE0E3"/>
    <a:srgbClr val="75D4FF"/>
    <a:srgbClr val="018799"/>
    <a:srgbClr val="7FDBCC"/>
    <a:srgbClr val="00FFFF"/>
    <a:srgbClr val="009999"/>
    <a:srgbClr val="89CED7"/>
    <a:srgbClr val="92D1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58784" autoAdjust="0"/>
  </p:normalViewPr>
  <p:slideViewPr>
    <p:cSldViewPr snapToGrid="0">
      <p:cViewPr>
        <p:scale>
          <a:sx n="75" d="100"/>
          <a:sy n="75" d="100"/>
        </p:scale>
        <p:origin x="2406" y="3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9" d="100"/>
        <a:sy n="79" d="100"/>
      </p:scale>
      <p:origin x="0" y="0"/>
    </p:cViewPr>
  </p:sorterViewPr>
  <p:notesViewPr>
    <p:cSldViewPr snapToGrid="0">
      <p:cViewPr varScale="1">
        <p:scale>
          <a:sx n="83" d="100"/>
          <a:sy n="83" d="100"/>
        </p:scale>
        <p:origin x="3894" y="-117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4" Type="http://schemas.openxmlformats.org/officeDocument/2006/relationships/image" Target="../media/image12.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4EB3CB-D631-4CA3-9B08-7F7B80DF432D}" type="doc">
      <dgm:prSet loTypeId="urn:microsoft.com/office/officeart/2005/8/layout/hList2" loCatId="picture" qsTypeId="urn:microsoft.com/office/officeart/2005/8/quickstyle/simple1" qsCatId="simple" csTypeId="urn:microsoft.com/office/officeart/2005/8/colors/accent0_3" csCatId="mainScheme" phldr="1"/>
      <dgm:spPr/>
      <dgm:t>
        <a:bodyPr/>
        <a:lstStyle/>
        <a:p>
          <a:endParaRPr lang="en-US"/>
        </a:p>
      </dgm:t>
    </dgm:pt>
    <dgm:pt modelId="{7D259B8E-AEDE-49C0-8D9F-366AD1EDBF6A}">
      <dgm:prSet phldrT="[Text]" custT="1"/>
      <dgm:spPr/>
      <dgm:t>
        <a:bodyPr/>
        <a:lstStyle/>
        <a:p>
          <a:pPr algn="l"/>
          <a:r>
            <a:rPr lang="en-US" sz="2500" dirty="0">
              <a:latin typeface="Source Sans Pro" panose="020B0503030403020204" pitchFamily="34" charset="0"/>
              <a:ea typeface="Source Sans Pro" panose="020B0503030403020204" pitchFamily="34" charset="0"/>
            </a:rPr>
            <a:t>Bill Wick</a:t>
          </a:r>
        </a:p>
      </dgm:t>
    </dgm:pt>
    <dgm:pt modelId="{408E2314-FDEF-429D-9450-DC021AF2D53E}" type="parTrans" cxnId="{A480C8DF-1AEE-46A8-AE8C-6E7AB7208DDF}">
      <dgm:prSet/>
      <dgm:spPr/>
      <dgm:t>
        <a:bodyPr/>
        <a:lstStyle/>
        <a:p>
          <a:endParaRPr lang="en-US"/>
        </a:p>
      </dgm:t>
    </dgm:pt>
    <dgm:pt modelId="{8D437D10-5A44-420D-AE2F-10788087DDDA}" type="sibTrans" cxnId="{A480C8DF-1AEE-46A8-AE8C-6E7AB7208DDF}">
      <dgm:prSet/>
      <dgm:spPr/>
      <dgm:t>
        <a:bodyPr/>
        <a:lstStyle/>
        <a:p>
          <a:endParaRPr lang="en-US"/>
        </a:p>
      </dgm:t>
    </dgm:pt>
    <dgm:pt modelId="{2C70E24C-C312-4E3D-8133-FCE0ACFE3773}">
      <dgm:prSet phldrT="[Tex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Attorneys</a:t>
          </a:r>
        </a:p>
      </dgm:t>
    </dgm:pt>
    <dgm:pt modelId="{7B3C76F5-8989-4D82-9F4B-18197B086040}" type="parTrans" cxnId="{6D333A46-34FE-4D07-91C6-DA4EBE4A7B94}">
      <dgm:prSet/>
      <dgm:spPr/>
      <dgm:t>
        <a:bodyPr/>
        <a:lstStyle/>
        <a:p>
          <a:endParaRPr lang="en-US"/>
        </a:p>
      </dgm:t>
    </dgm:pt>
    <dgm:pt modelId="{B874E5B1-33D0-4AC5-8C1C-47B154444768}" type="sibTrans" cxnId="{6D333A46-34FE-4D07-91C6-DA4EBE4A7B94}">
      <dgm:prSet/>
      <dgm:spPr/>
      <dgm:t>
        <a:bodyPr/>
        <a:lstStyle/>
        <a:p>
          <a:endParaRPr lang="en-US"/>
        </a:p>
      </dgm:t>
    </dgm:pt>
    <dgm:pt modelId="{DB54FB72-6685-4D9D-A4CA-66E5D703AC2D}">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Civil Rights</a:t>
          </a:r>
        </a:p>
      </dgm:t>
    </dgm:pt>
    <dgm:pt modelId="{56ACD5DE-FF10-4534-B464-F9985C59F7CB}" type="parTrans" cxnId="{F8358258-D31E-466B-88DD-EC858A223A61}">
      <dgm:prSet/>
      <dgm:spPr/>
      <dgm:t>
        <a:bodyPr/>
        <a:lstStyle/>
        <a:p>
          <a:endParaRPr lang="en-US"/>
        </a:p>
      </dgm:t>
    </dgm:pt>
    <dgm:pt modelId="{82A3AB63-DEF4-4A39-88A6-13775927C000}" type="sibTrans" cxnId="{F8358258-D31E-466B-88DD-EC858A223A61}">
      <dgm:prSet/>
      <dgm:spPr/>
      <dgm:t>
        <a:bodyPr/>
        <a:lstStyle/>
        <a:p>
          <a:endParaRPr lang="en-US"/>
        </a:p>
      </dgm:t>
    </dgm:pt>
    <dgm:pt modelId="{2F84C0E5-F176-461A-9925-37F9C5F7BF00}">
      <dgm:prSet phldrT="[Text]" custT="1"/>
      <dgm:spPr/>
      <dgm:t>
        <a:bodyPr/>
        <a:lstStyle/>
        <a:p>
          <a:pPr algn="l"/>
          <a:r>
            <a:rPr lang="en-US" sz="2400" dirty="0">
              <a:latin typeface="Source Sans Pro" panose="020B0503030403020204" pitchFamily="34" charset="0"/>
              <a:ea typeface="Source Sans Pro" panose="020B0503030403020204" pitchFamily="34" charset="0"/>
            </a:rPr>
            <a:t>Julie Trimbell</a:t>
          </a:r>
        </a:p>
      </dgm:t>
    </dgm:pt>
    <dgm:pt modelId="{F18F5A6B-E13E-4295-AF19-71352646F123}" type="sibTrans" cxnId="{18B7A61C-0049-40D4-A8B6-DEA160F79232}">
      <dgm:prSet/>
      <dgm:spPr/>
      <dgm:t>
        <a:bodyPr/>
        <a:lstStyle/>
        <a:p>
          <a:endParaRPr lang="en-US"/>
        </a:p>
      </dgm:t>
    </dgm:pt>
    <dgm:pt modelId="{08D48D51-9418-4A15-AE34-9446DF8EF6FE}" type="parTrans" cxnId="{18B7A61C-0049-40D4-A8B6-DEA160F79232}">
      <dgm:prSet/>
      <dgm:spPr/>
      <dgm:t>
        <a:bodyPr/>
        <a:lstStyle/>
        <a:p>
          <a:endParaRPr lang="en-US"/>
        </a:p>
      </dgm:t>
    </dgm:pt>
    <dgm:pt modelId="{875098FF-5161-42AE-B053-53F006D212D7}">
      <dgm:prSet custT="1"/>
      <dgm:spPr/>
      <dgm:t>
        <a:bodyPr/>
        <a:lstStyle/>
        <a:p>
          <a:pPr algn="l"/>
          <a:r>
            <a:rPr lang="en-US" sz="2400" dirty="0">
              <a:latin typeface="Source Sans Pro" panose="020B0503030403020204" pitchFamily="34" charset="0"/>
              <a:ea typeface="Source Sans Pro" panose="020B0503030403020204" pitchFamily="34" charset="0"/>
            </a:rPr>
            <a:t>Brittney Hayes</a:t>
          </a:r>
          <a:endParaRPr lang="en-US" sz="1800" dirty="0">
            <a:latin typeface="Source Sans Pro" panose="020B0503030403020204" pitchFamily="34" charset="0"/>
            <a:ea typeface="Source Sans Pro" panose="020B0503030403020204" pitchFamily="34" charset="0"/>
          </a:endParaRPr>
        </a:p>
      </dgm:t>
    </dgm:pt>
    <dgm:pt modelId="{8137064D-FE53-4281-884A-C25B20871E05}" type="parTrans" cxnId="{765420C0-3BB3-429E-B231-DF2C53906A31}">
      <dgm:prSet/>
      <dgm:spPr/>
      <dgm:t>
        <a:bodyPr/>
        <a:lstStyle/>
        <a:p>
          <a:endParaRPr lang="en-US"/>
        </a:p>
      </dgm:t>
    </dgm:pt>
    <dgm:pt modelId="{C467AE0D-F2A5-4C3D-AA44-29AC64D751AA}" type="sibTrans" cxnId="{765420C0-3BB3-429E-B231-DF2C53906A31}">
      <dgm:prSet/>
      <dgm:spPr/>
      <dgm:t>
        <a:bodyPr/>
        <a:lstStyle/>
        <a:p>
          <a:endParaRPr lang="en-US"/>
        </a:p>
      </dgm:t>
    </dgm:pt>
    <dgm:pt modelId="{949AF691-5003-4AE2-9FEF-0D15DF636CB4}">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Assessors</a:t>
          </a:r>
        </a:p>
      </dgm:t>
    </dgm:pt>
    <dgm:pt modelId="{56CA7DAC-630D-462B-A948-AAF3FC6D6EA3}" type="parTrans" cxnId="{53B7D21F-F4AB-4B03-9224-CCDA1A9B78E3}">
      <dgm:prSet/>
      <dgm:spPr/>
      <dgm:t>
        <a:bodyPr/>
        <a:lstStyle/>
        <a:p>
          <a:endParaRPr lang="en-US"/>
        </a:p>
      </dgm:t>
    </dgm:pt>
    <dgm:pt modelId="{DB813075-1547-4B89-9F82-F7003F8E08C1}" type="sibTrans" cxnId="{53B7D21F-F4AB-4B03-9224-CCDA1A9B78E3}">
      <dgm:prSet/>
      <dgm:spPr/>
      <dgm:t>
        <a:bodyPr/>
        <a:lstStyle/>
        <a:p>
          <a:endParaRPr lang="en-US"/>
        </a:p>
      </dgm:t>
    </dgm:pt>
    <dgm:pt modelId="{FC13FD5D-F7D2-4AAE-A671-9EEB91EC3E48}">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Common Council</a:t>
          </a:r>
        </a:p>
      </dgm:t>
    </dgm:pt>
    <dgm:pt modelId="{9E4E0A43-9A8B-4974-BD2A-A9CB443901BB}" type="parTrans" cxnId="{4224BDFC-73B6-4005-A7CD-BD067015F1DA}">
      <dgm:prSet/>
      <dgm:spPr/>
      <dgm:t>
        <a:bodyPr/>
        <a:lstStyle/>
        <a:p>
          <a:endParaRPr lang="en-US"/>
        </a:p>
      </dgm:t>
    </dgm:pt>
    <dgm:pt modelId="{48CAC3CD-016D-4E52-B652-9BEAF835A044}" type="sibTrans" cxnId="{4224BDFC-73B6-4005-A7CD-BD067015F1DA}">
      <dgm:prSet/>
      <dgm:spPr/>
      <dgm:t>
        <a:bodyPr/>
        <a:lstStyle/>
        <a:p>
          <a:endParaRPr lang="en-US"/>
        </a:p>
      </dgm:t>
    </dgm:pt>
    <dgm:pt modelId="{F1BAFBE7-DD04-41A8-88B0-CF3F418C2D00}">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Fleet</a:t>
          </a:r>
        </a:p>
      </dgm:t>
    </dgm:pt>
    <dgm:pt modelId="{5FA87497-9473-477B-8ABD-6CBB9AFBCAC3}" type="parTrans" cxnId="{41F81161-6593-4701-9A0A-7B4D05F98399}">
      <dgm:prSet/>
      <dgm:spPr/>
      <dgm:t>
        <a:bodyPr/>
        <a:lstStyle/>
        <a:p>
          <a:endParaRPr lang="en-US"/>
        </a:p>
      </dgm:t>
    </dgm:pt>
    <dgm:pt modelId="{340FDDA2-E5B4-4333-B3A4-719AD70A56C1}" type="sibTrans" cxnId="{41F81161-6593-4701-9A0A-7B4D05F98399}">
      <dgm:prSet/>
      <dgm:spPr/>
      <dgm:t>
        <a:bodyPr/>
        <a:lstStyle/>
        <a:p>
          <a:endParaRPr lang="en-US"/>
        </a:p>
      </dgm:t>
    </dgm:pt>
    <dgm:pt modelId="{06982560-7FED-4994-AEA3-959D5B355821}">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Finance</a:t>
          </a:r>
        </a:p>
      </dgm:t>
    </dgm:pt>
    <dgm:pt modelId="{F5035214-8F57-4A75-932D-C0652021CDD2}" type="parTrans" cxnId="{AC3B6D64-36F7-436E-AF29-0191BA2F2AC0}">
      <dgm:prSet/>
      <dgm:spPr/>
      <dgm:t>
        <a:bodyPr/>
        <a:lstStyle/>
        <a:p>
          <a:endParaRPr lang="en-US"/>
        </a:p>
      </dgm:t>
    </dgm:pt>
    <dgm:pt modelId="{B1537232-1C15-4611-93A4-D147BD1F4CCE}" type="sibTrans" cxnId="{AC3B6D64-36F7-436E-AF29-0191BA2F2AC0}">
      <dgm:prSet/>
      <dgm:spPr/>
      <dgm:t>
        <a:bodyPr/>
        <a:lstStyle/>
        <a:p>
          <a:endParaRPr lang="en-US"/>
        </a:p>
      </dgm:t>
    </dgm:pt>
    <dgm:pt modelId="{7A1541D9-F71D-41B0-A85B-9CBD48D86F73}">
      <dgm:prSet phldrT="[Text]" custT="1"/>
      <dgm:spPr/>
      <dgm:t>
        <a:bodyPr/>
        <a:lstStyle/>
        <a:p>
          <a:pPr algn="l"/>
          <a:r>
            <a:rPr lang="en-US" sz="2400" dirty="0">
              <a:latin typeface="Source Sans Pro" panose="020B0503030403020204" pitchFamily="34" charset="0"/>
              <a:ea typeface="Source Sans Pro" panose="020B0503030403020204" pitchFamily="34" charset="0"/>
            </a:rPr>
            <a:t>Brooke Gillitzer</a:t>
          </a:r>
        </a:p>
      </dgm:t>
    </dgm:pt>
    <dgm:pt modelId="{A0A84EAA-35C7-4BF8-8517-EEBC896F8028}" type="sibTrans" cxnId="{E053B1A3-8485-4A06-93CA-8BAB99D37A74}">
      <dgm:prSet/>
      <dgm:spPr/>
      <dgm:t>
        <a:bodyPr/>
        <a:lstStyle/>
        <a:p>
          <a:endParaRPr lang="en-US"/>
        </a:p>
      </dgm:t>
    </dgm:pt>
    <dgm:pt modelId="{B3C37F9E-1C02-47F7-8B89-51EEDAAFB1D0}" type="parTrans" cxnId="{E053B1A3-8485-4A06-93CA-8BAB99D37A74}">
      <dgm:prSet/>
      <dgm:spPr/>
      <dgm:t>
        <a:bodyPr/>
        <a:lstStyle/>
        <a:p>
          <a:endParaRPr lang="en-US"/>
        </a:p>
      </dgm:t>
    </dgm:pt>
    <dgm:pt modelId="{B3AEB85E-4C94-47E9-9488-34A02179774A}">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Building Inspection</a:t>
          </a:r>
        </a:p>
      </dgm:t>
    </dgm:pt>
    <dgm:pt modelId="{78C890B0-DFD4-498F-9930-2E39B72B6218}" type="parTrans" cxnId="{52B9A30D-AD12-4D1A-8FA6-E86F49C4C90A}">
      <dgm:prSet/>
      <dgm:spPr/>
      <dgm:t>
        <a:bodyPr/>
        <a:lstStyle/>
        <a:p>
          <a:endParaRPr lang="en-US"/>
        </a:p>
      </dgm:t>
    </dgm:pt>
    <dgm:pt modelId="{09A0087C-8D0A-4C93-82E7-A71A95E670A1}" type="sibTrans" cxnId="{52B9A30D-AD12-4D1A-8FA6-E86F49C4C90A}">
      <dgm:prSet/>
      <dgm:spPr/>
      <dgm:t>
        <a:bodyPr/>
        <a:lstStyle/>
        <a:p>
          <a:endParaRPr lang="en-US"/>
        </a:p>
      </dgm:t>
    </dgm:pt>
    <dgm:pt modelId="{E13773DA-F514-41D8-A693-F4097FEDC703}">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IT</a:t>
          </a:r>
        </a:p>
      </dgm:t>
    </dgm:pt>
    <dgm:pt modelId="{B1758ABB-C871-4831-8B9F-89438C9924DF}" type="parTrans" cxnId="{BB31BDA2-BF64-4BA6-95F2-D625D90ED704}">
      <dgm:prSet/>
      <dgm:spPr/>
      <dgm:t>
        <a:bodyPr/>
        <a:lstStyle/>
        <a:p>
          <a:endParaRPr lang="en-US"/>
        </a:p>
      </dgm:t>
    </dgm:pt>
    <dgm:pt modelId="{F9B829F2-9A41-4648-8CF1-BCF49905A4C5}" type="sibTrans" cxnId="{BB31BDA2-BF64-4BA6-95F2-D625D90ED704}">
      <dgm:prSet/>
      <dgm:spPr/>
      <dgm:t>
        <a:bodyPr/>
        <a:lstStyle/>
        <a:p>
          <a:endParaRPr lang="en-US"/>
        </a:p>
      </dgm:t>
    </dgm:pt>
    <dgm:pt modelId="{A1F6CA35-97D2-48E3-9216-6733DA891CFB}">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Streets</a:t>
          </a:r>
        </a:p>
      </dgm:t>
    </dgm:pt>
    <dgm:pt modelId="{CF5DB95A-B715-481E-8DFC-79AB08222F72}" type="parTrans" cxnId="{414C2837-169F-4F07-BB35-EBE23EE3A436}">
      <dgm:prSet/>
      <dgm:spPr/>
      <dgm:t>
        <a:bodyPr/>
        <a:lstStyle/>
        <a:p>
          <a:endParaRPr lang="en-US"/>
        </a:p>
      </dgm:t>
    </dgm:pt>
    <dgm:pt modelId="{C32FC140-D86A-469F-A35F-CEBC38D07451}" type="sibTrans" cxnId="{414C2837-169F-4F07-BB35-EBE23EE3A436}">
      <dgm:prSet/>
      <dgm:spPr/>
      <dgm:t>
        <a:bodyPr/>
        <a:lstStyle/>
        <a:p>
          <a:endParaRPr lang="en-US"/>
        </a:p>
      </dgm:t>
    </dgm:pt>
    <dgm:pt modelId="{F1842613-B8B1-483D-944A-DB2D06A279D4}">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Police</a:t>
          </a:r>
        </a:p>
      </dgm:t>
    </dgm:pt>
    <dgm:pt modelId="{5016445E-3A2A-4AC9-B47C-203E5177BC13}" type="parTrans" cxnId="{E61C1A55-C1FD-4C97-B91D-1A7B5F9077AB}">
      <dgm:prSet/>
      <dgm:spPr/>
      <dgm:t>
        <a:bodyPr/>
        <a:lstStyle/>
        <a:p>
          <a:endParaRPr lang="en-US"/>
        </a:p>
      </dgm:t>
    </dgm:pt>
    <dgm:pt modelId="{CE64DA71-9186-4BDF-958B-41F95B755614}" type="sibTrans" cxnId="{E61C1A55-C1FD-4C97-B91D-1A7B5F9077AB}">
      <dgm:prSet/>
      <dgm:spPr/>
      <dgm:t>
        <a:bodyPr/>
        <a:lstStyle/>
        <a:p>
          <a:endParaRPr lang="en-US"/>
        </a:p>
      </dgm:t>
    </dgm:pt>
    <dgm:pt modelId="{E3422ACF-8865-4656-9A09-AC39839739CF}">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DOT Office of Director</a:t>
          </a:r>
        </a:p>
      </dgm:t>
    </dgm:pt>
    <dgm:pt modelId="{93FE094B-FAC1-4F6A-9A70-85D7F02244C0}" type="parTrans" cxnId="{E8A163A0-21D6-463B-A700-5146922B5C71}">
      <dgm:prSet/>
      <dgm:spPr/>
      <dgm:t>
        <a:bodyPr/>
        <a:lstStyle/>
        <a:p>
          <a:endParaRPr lang="en-US"/>
        </a:p>
      </dgm:t>
    </dgm:pt>
    <dgm:pt modelId="{1FB2233A-9B17-4B8C-A00F-A7990A1EEE85}" type="sibTrans" cxnId="{E8A163A0-21D6-463B-A700-5146922B5C71}">
      <dgm:prSet/>
      <dgm:spPr/>
      <dgm:t>
        <a:bodyPr/>
        <a:lstStyle/>
        <a:p>
          <a:endParaRPr lang="en-US"/>
        </a:p>
      </dgm:t>
    </dgm:pt>
    <dgm:pt modelId="{DEE1D442-DE69-445C-A625-29FB5E5DFE18}">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Parking</a:t>
          </a:r>
        </a:p>
      </dgm:t>
    </dgm:pt>
    <dgm:pt modelId="{DB5AE4A3-D914-42D3-91A4-9DC01EB80CFC}" type="parTrans" cxnId="{25F7A52C-67F3-4301-88CD-151B126D26FB}">
      <dgm:prSet/>
      <dgm:spPr/>
      <dgm:t>
        <a:bodyPr/>
        <a:lstStyle/>
        <a:p>
          <a:endParaRPr lang="en-US"/>
        </a:p>
      </dgm:t>
    </dgm:pt>
    <dgm:pt modelId="{FA1B63A0-3133-43DD-A213-387705EF92A9}" type="sibTrans" cxnId="{25F7A52C-67F3-4301-88CD-151B126D26FB}">
      <dgm:prSet/>
      <dgm:spPr/>
      <dgm:t>
        <a:bodyPr/>
        <a:lstStyle/>
        <a:p>
          <a:endParaRPr lang="en-US"/>
        </a:p>
      </dgm:t>
    </dgm:pt>
    <dgm:pt modelId="{C67CE97C-38CC-4741-BECB-C0528CE0C7B7}">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CDA Housing</a:t>
          </a:r>
        </a:p>
      </dgm:t>
    </dgm:pt>
    <dgm:pt modelId="{280BEB80-14E0-4EB0-B9C1-DF5412189E36}" type="parTrans" cxnId="{32346400-9991-4848-827E-3F8F6934598A}">
      <dgm:prSet/>
      <dgm:spPr/>
      <dgm:t>
        <a:bodyPr/>
        <a:lstStyle/>
        <a:p>
          <a:endParaRPr lang="en-US"/>
        </a:p>
      </dgm:t>
    </dgm:pt>
    <dgm:pt modelId="{8089EDF4-F0FA-4E38-B9DE-890A19AE651F}" type="sibTrans" cxnId="{32346400-9991-4848-827E-3F8F6934598A}">
      <dgm:prSet/>
      <dgm:spPr/>
      <dgm:t>
        <a:bodyPr/>
        <a:lstStyle/>
        <a:p>
          <a:endParaRPr lang="en-US"/>
        </a:p>
      </dgm:t>
    </dgm:pt>
    <dgm:pt modelId="{FC204C26-035E-4E86-B124-E225A092EA85}">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Community Development</a:t>
          </a:r>
        </a:p>
      </dgm:t>
    </dgm:pt>
    <dgm:pt modelId="{C09FA5B6-48F2-48A7-B289-C9CCB1C5BD4D}" type="parTrans" cxnId="{4E7C7ACA-D7FA-4192-9A6C-FFE9EE2A039D}">
      <dgm:prSet/>
      <dgm:spPr/>
      <dgm:t>
        <a:bodyPr/>
        <a:lstStyle/>
        <a:p>
          <a:endParaRPr lang="en-US"/>
        </a:p>
      </dgm:t>
    </dgm:pt>
    <dgm:pt modelId="{CEBCB454-DAB2-4809-BCE0-CE34C81AFBC5}" type="sibTrans" cxnId="{4E7C7ACA-D7FA-4192-9A6C-FFE9EE2A039D}">
      <dgm:prSet/>
      <dgm:spPr/>
      <dgm:t>
        <a:bodyPr/>
        <a:lstStyle/>
        <a:p>
          <a:endParaRPr lang="en-US"/>
        </a:p>
      </dgm:t>
    </dgm:pt>
    <dgm:pt modelId="{91939253-3666-410F-87DD-7D45D3A848CD}">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DPCED Office of the Director</a:t>
          </a:r>
        </a:p>
      </dgm:t>
    </dgm:pt>
    <dgm:pt modelId="{65455280-289F-4568-A117-80E262EA901C}" type="parTrans" cxnId="{B3F5FF10-20CC-45DE-8BD0-14C48A89A01D}">
      <dgm:prSet/>
      <dgm:spPr/>
      <dgm:t>
        <a:bodyPr/>
        <a:lstStyle/>
        <a:p>
          <a:endParaRPr lang="en-US"/>
        </a:p>
      </dgm:t>
    </dgm:pt>
    <dgm:pt modelId="{DBCF9544-13B9-4A64-ADBD-5E67E58C5EA7}" type="sibTrans" cxnId="{B3F5FF10-20CC-45DE-8BD0-14C48A89A01D}">
      <dgm:prSet/>
      <dgm:spPr/>
      <dgm:t>
        <a:bodyPr/>
        <a:lstStyle/>
        <a:p>
          <a:endParaRPr lang="en-US"/>
        </a:p>
      </dgm:t>
    </dgm:pt>
    <dgm:pt modelId="{12E74369-2328-4730-A71E-21D690F9A340}">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Economic Development</a:t>
          </a:r>
        </a:p>
      </dgm:t>
    </dgm:pt>
    <dgm:pt modelId="{ADC22529-7092-4DFC-83BD-990887E5502B}" type="parTrans" cxnId="{94C7FF8F-BFBA-4C46-920A-CFEA6D2782F0}">
      <dgm:prSet/>
      <dgm:spPr/>
      <dgm:t>
        <a:bodyPr/>
        <a:lstStyle/>
        <a:p>
          <a:endParaRPr lang="en-US"/>
        </a:p>
      </dgm:t>
    </dgm:pt>
    <dgm:pt modelId="{1A30AFD7-5EFF-4497-905E-BE5312F1F62F}" type="sibTrans" cxnId="{94C7FF8F-BFBA-4C46-920A-CFEA6D2782F0}">
      <dgm:prSet/>
      <dgm:spPr/>
      <dgm:t>
        <a:bodyPr/>
        <a:lstStyle/>
        <a:p>
          <a:endParaRPr lang="en-US"/>
        </a:p>
      </dgm:t>
    </dgm:pt>
    <dgm:pt modelId="{C5368D04-AF59-420D-8C1E-F10775BCA656}">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Fire</a:t>
          </a:r>
        </a:p>
      </dgm:t>
    </dgm:pt>
    <dgm:pt modelId="{B565C581-DAE2-4BE2-A424-7AFFA5B4FA1C}" type="parTrans" cxnId="{81E85BE6-0DF7-4FFB-B445-60F4991B8139}">
      <dgm:prSet/>
      <dgm:spPr/>
      <dgm:t>
        <a:bodyPr/>
        <a:lstStyle/>
        <a:p>
          <a:endParaRPr lang="en-US"/>
        </a:p>
      </dgm:t>
    </dgm:pt>
    <dgm:pt modelId="{F996E708-BA3E-449C-944F-B8471537B525}" type="sibTrans" cxnId="{81E85BE6-0DF7-4FFB-B445-60F4991B8139}">
      <dgm:prSet/>
      <dgm:spPr/>
      <dgm:t>
        <a:bodyPr/>
        <a:lstStyle/>
        <a:p>
          <a:endParaRPr lang="en-US"/>
        </a:p>
      </dgm:t>
    </dgm:pt>
    <dgm:pt modelId="{580790D1-6B28-4146-8E09-3420EA3BF079}">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Human Resources</a:t>
          </a:r>
        </a:p>
      </dgm:t>
    </dgm:pt>
    <dgm:pt modelId="{EAB8DE43-48B3-427A-8214-AA3093BCD14E}" type="parTrans" cxnId="{5545865F-C0A2-4A5F-8503-3EB71D999E31}">
      <dgm:prSet/>
      <dgm:spPr/>
      <dgm:t>
        <a:bodyPr/>
        <a:lstStyle/>
        <a:p>
          <a:endParaRPr lang="en-US"/>
        </a:p>
      </dgm:t>
    </dgm:pt>
    <dgm:pt modelId="{57D14DAB-AEDB-4D7A-91DD-05A1991064CD}" type="sibTrans" cxnId="{5545865F-C0A2-4A5F-8503-3EB71D999E31}">
      <dgm:prSet/>
      <dgm:spPr/>
      <dgm:t>
        <a:bodyPr/>
        <a:lstStyle/>
        <a:p>
          <a:endParaRPr lang="en-US"/>
        </a:p>
      </dgm:t>
    </dgm:pt>
    <dgm:pt modelId="{98047BB9-D9EA-4A14-8839-D1783795330D}">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Planning</a:t>
          </a:r>
        </a:p>
      </dgm:t>
    </dgm:pt>
    <dgm:pt modelId="{25273E13-4569-4DDC-AA41-CF99AB497988}" type="parTrans" cxnId="{24E9AB0F-A3C4-4E97-A279-8DE045EC329C}">
      <dgm:prSet/>
      <dgm:spPr/>
      <dgm:t>
        <a:bodyPr/>
        <a:lstStyle/>
        <a:p>
          <a:endParaRPr lang="en-US"/>
        </a:p>
      </dgm:t>
    </dgm:pt>
    <dgm:pt modelId="{5DE0F999-F75C-4273-8088-5354E372431F}" type="sibTrans" cxnId="{24E9AB0F-A3C4-4E97-A279-8DE045EC329C}">
      <dgm:prSet/>
      <dgm:spPr/>
      <dgm:t>
        <a:bodyPr/>
        <a:lstStyle/>
        <a:p>
          <a:endParaRPr lang="en-US"/>
        </a:p>
      </dgm:t>
    </dgm:pt>
    <dgm:pt modelId="{8EAB8A59-5FFF-44D6-9014-7F9D50D36C83}">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Metro</a:t>
          </a:r>
        </a:p>
      </dgm:t>
    </dgm:pt>
    <dgm:pt modelId="{67E60A20-85B3-4236-90C2-968FA2A4BED7}" type="parTrans" cxnId="{A98E4D46-4551-4088-B31F-3726BB607BAE}">
      <dgm:prSet/>
      <dgm:spPr/>
      <dgm:t>
        <a:bodyPr/>
        <a:lstStyle/>
        <a:p>
          <a:endParaRPr lang="en-US"/>
        </a:p>
      </dgm:t>
    </dgm:pt>
    <dgm:pt modelId="{6569F4B0-CE0E-4C6E-9CD3-20864F48B72F}" type="sibTrans" cxnId="{A98E4D46-4551-4088-B31F-3726BB607BAE}">
      <dgm:prSet/>
      <dgm:spPr/>
      <dgm:t>
        <a:bodyPr/>
        <a:lstStyle/>
        <a:p>
          <a:endParaRPr lang="en-US"/>
        </a:p>
      </dgm:t>
    </dgm:pt>
    <dgm:pt modelId="{29D623C0-F19C-45AA-B61D-AB76B6298D8F}">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Parks</a:t>
          </a:r>
        </a:p>
      </dgm:t>
    </dgm:pt>
    <dgm:pt modelId="{C9B5F5AD-F65F-4AD6-B6B2-5FCC79463B6D}" type="parTrans" cxnId="{F1614352-A68E-4159-B40E-7715FF454696}">
      <dgm:prSet/>
      <dgm:spPr/>
      <dgm:t>
        <a:bodyPr/>
        <a:lstStyle/>
        <a:p>
          <a:endParaRPr lang="en-US"/>
        </a:p>
      </dgm:t>
    </dgm:pt>
    <dgm:pt modelId="{66763827-937D-4687-871A-03F832327A25}" type="sibTrans" cxnId="{F1614352-A68E-4159-B40E-7715FF454696}">
      <dgm:prSet/>
      <dgm:spPr/>
      <dgm:t>
        <a:bodyPr/>
        <a:lstStyle/>
        <a:p>
          <a:endParaRPr lang="en-US"/>
        </a:p>
      </dgm:t>
    </dgm:pt>
    <dgm:pt modelId="{E4333923-9EA0-42A7-89CA-57DD3B5DDF58}">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Clerks</a:t>
          </a:r>
        </a:p>
      </dgm:t>
    </dgm:pt>
    <dgm:pt modelId="{C100EC2C-5642-4874-B8C2-21716F81F89A}" type="parTrans" cxnId="{3E5D0118-2132-4340-91C5-10EBD0B5C0CE}">
      <dgm:prSet/>
      <dgm:spPr/>
      <dgm:t>
        <a:bodyPr/>
        <a:lstStyle/>
        <a:p>
          <a:endParaRPr lang="en-US"/>
        </a:p>
      </dgm:t>
    </dgm:pt>
    <dgm:pt modelId="{1A8FE89A-DDB3-4F5E-8012-5ED6D7C7F716}" type="sibTrans" cxnId="{3E5D0118-2132-4340-91C5-10EBD0B5C0CE}">
      <dgm:prSet/>
      <dgm:spPr/>
      <dgm:t>
        <a:bodyPr/>
        <a:lstStyle/>
        <a:p>
          <a:endParaRPr lang="en-US"/>
        </a:p>
      </dgm:t>
    </dgm:pt>
    <dgm:pt modelId="{A5EA7549-92B8-4B65-927E-76E38BBDA4C6}">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EAP</a:t>
          </a:r>
        </a:p>
      </dgm:t>
    </dgm:pt>
    <dgm:pt modelId="{284D40C8-15DA-44BF-B7FA-62C05F1B7B93}" type="parTrans" cxnId="{E554F1AE-47B3-42D3-A48B-846431F7FFCD}">
      <dgm:prSet/>
      <dgm:spPr/>
      <dgm:t>
        <a:bodyPr/>
        <a:lstStyle/>
        <a:p>
          <a:endParaRPr lang="en-US"/>
        </a:p>
      </dgm:t>
    </dgm:pt>
    <dgm:pt modelId="{38CE492B-4014-4CB0-8E7F-46E835AE68EC}" type="sibTrans" cxnId="{E554F1AE-47B3-42D3-A48B-846431F7FFCD}">
      <dgm:prSet/>
      <dgm:spPr/>
      <dgm:t>
        <a:bodyPr/>
        <a:lstStyle/>
        <a:p>
          <a:endParaRPr lang="en-US"/>
        </a:p>
      </dgm:t>
    </dgm:pt>
    <dgm:pt modelId="{E6B625F0-80A3-4605-A7B2-F17C1BFE8756}">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Engineering</a:t>
          </a:r>
        </a:p>
      </dgm:t>
    </dgm:pt>
    <dgm:pt modelId="{486E04DB-9456-420E-9127-F41F8446FA10}" type="parTrans" cxnId="{41919FA9-5117-467D-8E44-CCEFA6B5D76B}">
      <dgm:prSet/>
      <dgm:spPr/>
      <dgm:t>
        <a:bodyPr/>
        <a:lstStyle/>
        <a:p>
          <a:endParaRPr lang="en-US"/>
        </a:p>
      </dgm:t>
    </dgm:pt>
    <dgm:pt modelId="{1486CD63-D72C-466D-BAC8-4A1A80623716}" type="sibTrans" cxnId="{41919FA9-5117-467D-8E44-CCEFA6B5D76B}">
      <dgm:prSet/>
      <dgm:spPr/>
      <dgm:t>
        <a:bodyPr/>
        <a:lstStyle/>
        <a:p>
          <a:endParaRPr lang="en-US"/>
        </a:p>
      </dgm:t>
    </dgm:pt>
    <dgm:pt modelId="{9370F261-F3C4-45DC-B743-1A8D8DF0B541}">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Library</a:t>
          </a:r>
        </a:p>
      </dgm:t>
    </dgm:pt>
    <dgm:pt modelId="{A0DFA5BE-EC1D-42D9-BA48-648CE30A26E6}" type="parTrans" cxnId="{DA08AA1F-D820-4A67-BE4D-C3F95BDB1E3C}">
      <dgm:prSet/>
      <dgm:spPr/>
      <dgm:t>
        <a:bodyPr/>
        <a:lstStyle/>
        <a:p>
          <a:endParaRPr lang="en-US"/>
        </a:p>
      </dgm:t>
    </dgm:pt>
    <dgm:pt modelId="{7F494088-3C2B-4439-833B-171E2F2DC82B}" type="sibTrans" cxnId="{DA08AA1F-D820-4A67-BE4D-C3F95BDB1E3C}">
      <dgm:prSet/>
      <dgm:spPr/>
      <dgm:t>
        <a:bodyPr/>
        <a:lstStyle/>
        <a:p>
          <a:endParaRPr lang="en-US"/>
        </a:p>
      </dgm:t>
    </dgm:pt>
    <dgm:pt modelId="{90683204-FFB7-41A0-B262-8779C5CFC852}">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Office of the Independent Police Monitor</a:t>
          </a:r>
        </a:p>
      </dgm:t>
    </dgm:pt>
    <dgm:pt modelId="{76199E99-F68B-46D5-B672-4424AC8BCDA4}" type="parTrans" cxnId="{D2A422A7-9D97-4D12-88DB-DD96971397CB}">
      <dgm:prSet/>
      <dgm:spPr/>
      <dgm:t>
        <a:bodyPr/>
        <a:lstStyle/>
        <a:p>
          <a:endParaRPr lang="en-US"/>
        </a:p>
      </dgm:t>
    </dgm:pt>
    <dgm:pt modelId="{5F5B8FB8-BEA8-434A-9264-B5980A518F7B}" type="sibTrans" cxnId="{D2A422A7-9D97-4D12-88DB-DD96971397CB}">
      <dgm:prSet/>
      <dgm:spPr/>
      <dgm:t>
        <a:bodyPr/>
        <a:lstStyle/>
        <a:p>
          <a:endParaRPr lang="en-US"/>
        </a:p>
      </dgm:t>
    </dgm:pt>
    <dgm:pt modelId="{D6506EF9-A267-4649-83D3-80934422672F}">
      <dgm:prSet phldrT="[Text]" custT="1"/>
      <dgm:spPr>
        <a:solidFill>
          <a:srgbClr val="065D8C"/>
        </a:solidFill>
      </dgm:spPr>
      <dgm:t>
        <a:bodyPr/>
        <a:lstStyle/>
        <a:p>
          <a:r>
            <a:rPr lang="en-US" sz="1400" dirty="0">
              <a:latin typeface="Source Sans Pro" panose="020B0503030403020204" pitchFamily="34" charset="0"/>
              <a:ea typeface="Source Sans Pro" panose="020B0503030403020204" pitchFamily="34" charset="0"/>
            </a:rPr>
            <a:t>Mayor’s Office</a:t>
          </a:r>
        </a:p>
      </dgm:t>
    </dgm:pt>
    <dgm:pt modelId="{E99AA606-2631-4A6F-8647-BDF9B6F2770A}" type="parTrans" cxnId="{B615646B-0372-456C-BE4B-DB05C8C72C68}">
      <dgm:prSet/>
      <dgm:spPr/>
      <dgm:t>
        <a:bodyPr/>
        <a:lstStyle/>
        <a:p>
          <a:endParaRPr lang="en-US"/>
        </a:p>
      </dgm:t>
    </dgm:pt>
    <dgm:pt modelId="{5C1FE1C7-ED82-438B-B0F1-3A73155940D9}" type="sibTrans" cxnId="{B615646B-0372-456C-BE4B-DB05C8C72C68}">
      <dgm:prSet/>
      <dgm:spPr/>
      <dgm:t>
        <a:bodyPr/>
        <a:lstStyle/>
        <a:p>
          <a:endParaRPr lang="en-US"/>
        </a:p>
      </dgm:t>
    </dgm:pt>
    <dgm:pt modelId="{F5D062DA-CDE9-48EA-88F0-214B902806CA}">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Monona Terrace</a:t>
          </a:r>
        </a:p>
      </dgm:t>
    </dgm:pt>
    <dgm:pt modelId="{78C421AA-7D1C-4458-B04F-4697B20EEA32}" type="parTrans" cxnId="{072E3A96-39B1-45A2-9AAA-ADA75335CF5D}">
      <dgm:prSet/>
      <dgm:spPr/>
      <dgm:t>
        <a:bodyPr/>
        <a:lstStyle/>
        <a:p>
          <a:endParaRPr lang="en-US"/>
        </a:p>
      </dgm:t>
    </dgm:pt>
    <dgm:pt modelId="{7012FCF5-1E69-4558-916B-683A3FAA01E6}" type="sibTrans" cxnId="{072E3A96-39B1-45A2-9AAA-ADA75335CF5D}">
      <dgm:prSet/>
      <dgm:spPr/>
      <dgm:t>
        <a:bodyPr/>
        <a:lstStyle/>
        <a:p>
          <a:endParaRPr lang="en-US"/>
        </a:p>
      </dgm:t>
    </dgm:pt>
    <dgm:pt modelId="{8028A7FF-4309-4672-840F-FACA51BD1CED}">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Municipal Court</a:t>
          </a:r>
        </a:p>
      </dgm:t>
    </dgm:pt>
    <dgm:pt modelId="{35FCA5BD-1294-40B8-9767-791FF508C058}" type="parTrans" cxnId="{47B4B070-3402-463C-B1FA-9782C03FA8A7}">
      <dgm:prSet/>
      <dgm:spPr/>
      <dgm:t>
        <a:bodyPr/>
        <a:lstStyle/>
        <a:p>
          <a:endParaRPr lang="en-US"/>
        </a:p>
      </dgm:t>
    </dgm:pt>
    <dgm:pt modelId="{9194A5F8-1D4F-40BA-A2D2-9822618F7B24}" type="sibTrans" cxnId="{47B4B070-3402-463C-B1FA-9782C03FA8A7}">
      <dgm:prSet/>
      <dgm:spPr/>
      <dgm:t>
        <a:bodyPr/>
        <a:lstStyle/>
        <a:p>
          <a:endParaRPr lang="en-US"/>
        </a:p>
      </dgm:t>
    </dgm:pt>
    <dgm:pt modelId="{F16EA2EB-9365-4D87-BBEB-92286A595F27}">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Traffic Engineering</a:t>
          </a:r>
        </a:p>
      </dgm:t>
    </dgm:pt>
    <dgm:pt modelId="{B795BCBC-8ABF-4FD3-AB0D-28FCB6211A9A}" type="parTrans" cxnId="{B999AE7A-1D9B-4406-B054-E3784D341981}">
      <dgm:prSet/>
      <dgm:spPr/>
      <dgm:t>
        <a:bodyPr/>
        <a:lstStyle/>
        <a:p>
          <a:endParaRPr lang="en-US"/>
        </a:p>
      </dgm:t>
    </dgm:pt>
    <dgm:pt modelId="{D7C6B312-0137-4913-87CC-CF2668D1D12B}" type="sibTrans" cxnId="{B999AE7A-1D9B-4406-B054-E3784D341981}">
      <dgm:prSet/>
      <dgm:spPr/>
      <dgm:t>
        <a:bodyPr/>
        <a:lstStyle/>
        <a:p>
          <a:endParaRPr lang="en-US"/>
        </a:p>
      </dgm:t>
    </dgm:pt>
    <dgm:pt modelId="{90CE40DC-205F-4476-AC20-BEE219C78A4A}">
      <dgm:prSet custT="1"/>
      <dgm:spPr>
        <a:solidFill>
          <a:srgbClr val="065D8C"/>
        </a:solidFill>
      </dgm:spPr>
      <dgm:t>
        <a:bodyPr/>
        <a:lstStyle/>
        <a:p>
          <a:pPr algn="l"/>
          <a:r>
            <a:rPr lang="en-US" sz="1600" dirty="0">
              <a:latin typeface="Source Sans Pro" panose="020B0503030403020204" pitchFamily="34" charset="0"/>
              <a:ea typeface="Source Sans Pro" panose="020B0503030403020204" pitchFamily="34" charset="0"/>
            </a:rPr>
            <a:t>Parks Assist</a:t>
          </a:r>
        </a:p>
      </dgm:t>
    </dgm:pt>
    <dgm:pt modelId="{D9F9F0CF-F2AD-4BF1-B438-4FB3334F8131}" type="parTrans" cxnId="{5F4856D6-2B14-4FFF-AC5C-E9D84DBDBAEE}">
      <dgm:prSet/>
      <dgm:spPr/>
      <dgm:t>
        <a:bodyPr/>
        <a:lstStyle/>
        <a:p>
          <a:endParaRPr lang="en-US"/>
        </a:p>
      </dgm:t>
    </dgm:pt>
    <dgm:pt modelId="{EE01BDFA-8478-4C32-93F8-316E824B395F}" type="sibTrans" cxnId="{5F4856D6-2B14-4FFF-AC5C-E9D84DBDBAEE}">
      <dgm:prSet/>
      <dgm:spPr/>
      <dgm:t>
        <a:bodyPr/>
        <a:lstStyle/>
        <a:p>
          <a:endParaRPr lang="en-US"/>
        </a:p>
      </dgm:t>
    </dgm:pt>
    <dgm:pt modelId="{E413CEAF-EDA8-436D-BA57-42505B53A5E1}">
      <dgm:prSet custT="1"/>
      <dgm:spPr>
        <a:solidFill>
          <a:srgbClr val="065D8C"/>
        </a:solidFill>
      </dgm:spPr>
      <dgm:t>
        <a:bodyPr/>
        <a:lstStyle/>
        <a:p>
          <a:r>
            <a:rPr lang="en-US" sz="1600" dirty="0">
              <a:latin typeface="Source Sans Pro" panose="020B0503030403020204" pitchFamily="34" charset="0"/>
              <a:ea typeface="Source Sans Pro" panose="020B0503030403020204" pitchFamily="34" charset="0"/>
            </a:rPr>
            <a:t>Water Utility</a:t>
          </a:r>
        </a:p>
      </dgm:t>
    </dgm:pt>
    <dgm:pt modelId="{70C7C106-4D70-4BEA-9561-064160F5856F}" type="parTrans" cxnId="{9DC5C49A-874E-4E29-B1C6-DE1819D5986A}">
      <dgm:prSet/>
      <dgm:spPr/>
      <dgm:t>
        <a:bodyPr/>
        <a:lstStyle/>
        <a:p>
          <a:endParaRPr lang="en-US"/>
        </a:p>
      </dgm:t>
    </dgm:pt>
    <dgm:pt modelId="{BC061A6D-C2AF-4234-8F65-770425B16341}" type="sibTrans" cxnId="{9DC5C49A-874E-4E29-B1C6-DE1819D5986A}">
      <dgm:prSet/>
      <dgm:spPr/>
      <dgm:t>
        <a:bodyPr/>
        <a:lstStyle/>
        <a:p>
          <a:endParaRPr lang="en-US"/>
        </a:p>
      </dgm:t>
    </dgm:pt>
    <dgm:pt modelId="{8E0256A0-0E23-411B-9537-771A256D5C57}" type="pres">
      <dgm:prSet presAssocID="{074EB3CB-D631-4CA3-9B08-7F7B80DF432D}" presName="linearFlow" presStyleCnt="0">
        <dgm:presLayoutVars>
          <dgm:dir/>
          <dgm:animLvl val="lvl"/>
          <dgm:resizeHandles/>
        </dgm:presLayoutVars>
      </dgm:prSet>
      <dgm:spPr/>
    </dgm:pt>
    <dgm:pt modelId="{D4085A4B-6FF4-4864-A724-407722877E39}" type="pres">
      <dgm:prSet presAssocID="{2F84C0E5-F176-461A-9925-37F9C5F7BF00}" presName="compositeNode" presStyleCnt="0">
        <dgm:presLayoutVars>
          <dgm:bulletEnabled val="1"/>
        </dgm:presLayoutVars>
      </dgm:prSet>
      <dgm:spPr/>
    </dgm:pt>
    <dgm:pt modelId="{04358B9A-EF17-49CF-AD75-9A84E6FD93F5}" type="pres">
      <dgm:prSet presAssocID="{2F84C0E5-F176-461A-9925-37F9C5F7BF00}" presName="image" presStyleLbl="fgImgPlace1" presStyleIdx="0" presStyleCnt="4" custScaleX="240396" custScaleY="254132" custLinFactNeighborX="86071" custLinFactNeighborY="-7654"/>
      <dgm:spPr>
        <a:blipFill rotWithShape="1">
          <a:blip xmlns:r="http://schemas.openxmlformats.org/officeDocument/2006/relationships" r:embed="rId1"/>
          <a:stretch>
            <a:fillRect/>
          </a:stretch>
        </a:blipFill>
      </dgm:spPr>
    </dgm:pt>
    <dgm:pt modelId="{4DB3F5C4-5F42-41C5-AF5B-4D2A2BE65308}" type="pres">
      <dgm:prSet presAssocID="{2F84C0E5-F176-461A-9925-37F9C5F7BF00}" presName="childNode" presStyleLbl="node1" presStyleIdx="0" presStyleCnt="4" custScaleX="144807" custScaleY="88112" custLinFactNeighborX="18254" custLinFactNeighborY="8399">
        <dgm:presLayoutVars>
          <dgm:bulletEnabled val="1"/>
        </dgm:presLayoutVars>
      </dgm:prSet>
      <dgm:spPr/>
    </dgm:pt>
    <dgm:pt modelId="{3D6E8B33-3BCC-4D09-86FD-5099EEF63D83}" type="pres">
      <dgm:prSet presAssocID="{2F84C0E5-F176-461A-9925-37F9C5F7BF00}" presName="parentNode" presStyleLbl="revTx" presStyleIdx="0" presStyleCnt="4" custScaleX="179802" custScaleY="105444" custLinFactNeighborX="-90925" custLinFactNeighborY="-1894">
        <dgm:presLayoutVars>
          <dgm:chMax val="0"/>
          <dgm:bulletEnabled val="1"/>
        </dgm:presLayoutVars>
      </dgm:prSet>
      <dgm:spPr/>
    </dgm:pt>
    <dgm:pt modelId="{4D2882B7-01CC-4718-B7B9-30A6D372F406}" type="pres">
      <dgm:prSet presAssocID="{F18F5A6B-E13E-4295-AF19-71352646F123}" presName="sibTrans" presStyleCnt="0"/>
      <dgm:spPr/>
    </dgm:pt>
    <dgm:pt modelId="{FEB7C2FF-E767-4BB4-B67F-22BFE0B2AE14}" type="pres">
      <dgm:prSet presAssocID="{7D259B8E-AEDE-49C0-8D9F-366AD1EDBF6A}" presName="compositeNode" presStyleCnt="0">
        <dgm:presLayoutVars>
          <dgm:bulletEnabled val="1"/>
        </dgm:presLayoutVars>
      </dgm:prSet>
      <dgm:spPr/>
    </dgm:pt>
    <dgm:pt modelId="{63FE35F9-037C-4260-9055-1C70B08B40F8}" type="pres">
      <dgm:prSet presAssocID="{7D259B8E-AEDE-49C0-8D9F-366AD1EDBF6A}" presName="image" presStyleLbl="fgImgPlace1" presStyleIdx="1" presStyleCnt="4" custScaleX="240692" custScaleY="253960" custLinFactNeighborX="51408" custLinFactNeighborY="-10186"/>
      <dgm:spPr>
        <a:blipFill rotWithShape="1">
          <a:blip xmlns:r="http://schemas.openxmlformats.org/officeDocument/2006/relationships" r:embed="rId2"/>
          <a:stretch>
            <a:fillRect/>
          </a:stretch>
        </a:blipFill>
      </dgm:spPr>
    </dgm:pt>
    <dgm:pt modelId="{C9C6C7DB-7BF4-4F94-87D0-5A6FE3E77871}" type="pres">
      <dgm:prSet presAssocID="{7D259B8E-AEDE-49C0-8D9F-366AD1EDBF6A}" presName="childNode" presStyleLbl="node1" presStyleIdx="1" presStyleCnt="4" custScaleX="137405" custScaleY="85682" custLinFactNeighborX="-1942" custLinFactNeighborY="9150">
        <dgm:presLayoutVars>
          <dgm:bulletEnabled val="1"/>
        </dgm:presLayoutVars>
      </dgm:prSet>
      <dgm:spPr/>
    </dgm:pt>
    <dgm:pt modelId="{87B5730C-5D66-416F-B4F8-E4708CDA0FEF}" type="pres">
      <dgm:prSet presAssocID="{7D259B8E-AEDE-49C0-8D9F-366AD1EDBF6A}" presName="parentNode" presStyleLbl="revTx" presStyleIdx="1" presStyleCnt="4" custScaleX="176155" custLinFactX="-22391" custLinFactNeighborX="-100000" custLinFactNeighborY="1721">
        <dgm:presLayoutVars>
          <dgm:chMax val="0"/>
          <dgm:bulletEnabled val="1"/>
        </dgm:presLayoutVars>
      </dgm:prSet>
      <dgm:spPr/>
    </dgm:pt>
    <dgm:pt modelId="{413035AB-4CB1-4F5A-B69E-4BE5E0510E26}" type="pres">
      <dgm:prSet presAssocID="{8D437D10-5A44-420D-AE2F-10788087DDDA}" presName="sibTrans" presStyleCnt="0"/>
      <dgm:spPr/>
    </dgm:pt>
    <dgm:pt modelId="{BB5454C8-3F55-44F8-B460-D46FFD60ABD8}" type="pres">
      <dgm:prSet presAssocID="{7A1541D9-F71D-41B0-A85B-9CBD48D86F73}" presName="compositeNode" presStyleCnt="0">
        <dgm:presLayoutVars>
          <dgm:bulletEnabled val="1"/>
        </dgm:presLayoutVars>
      </dgm:prSet>
      <dgm:spPr/>
    </dgm:pt>
    <dgm:pt modelId="{9D29528E-C378-46F9-BCFE-3AD2C31D2FE0}" type="pres">
      <dgm:prSet presAssocID="{7A1541D9-F71D-41B0-A85B-9CBD48D86F73}" presName="image" presStyleLbl="fgImgPlace1" presStyleIdx="2" presStyleCnt="4" custScaleX="266298" custScaleY="255719" custLinFactNeighborX="17284" custLinFactNeighborY="-10185"/>
      <dgm:spPr>
        <a:blipFill rotWithShape="1">
          <a:blip xmlns:r="http://schemas.openxmlformats.org/officeDocument/2006/relationships" r:embed="rId3"/>
          <a:srcRect/>
          <a:stretch>
            <a:fillRect t="-4000" b="-4000"/>
          </a:stretch>
        </a:blipFill>
      </dgm:spPr>
    </dgm:pt>
    <dgm:pt modelId="{697E38D9-03CE-4B98-9A1E-740E2A3EBBC1}" type="pres">
      <dgm:prSet presAssocID="{7A1541D9-F71D-41B0-A85B-9CBD48D86F73}" presName="childNode" presStyleLbl="node1" presStyleIdx="2" presStyleCnt="4" custScaleX="136841" custScaleY="89076" custLinFactNeighborX="-19900" custLinFactNeighborY="7661">
        <dgm:presLayoutVars>
          <dgm:bulletEnabled val="1"/>
        </dgm:presLayoutVars>
      </dgm:prSet>
      <dgm:spPr/>
    </dgm:pt>
    <dgm:pt modelId="{945D4810-895F-4C72-8433-79BFA81650A1}" type="pres">
      <dgm:prSet presAssocID="{7A1541D9-F71D-41B0-A85B-9CBD48D86F73}" presName="parentNode" presStyleLbl="revTx" presStyleIdx="2" presStyleCnt="4" custScaleX="169618" custScaleY="88728" custLinFactX="-100000" custLinFactNeighborX="-121574" custLinFactNeighborY="7771">
        <dgm:presLayoutVars>
          <dgm:chMax val="0"/>
          <dgm:bulletEnabled val="1"/>
        </dgm:presLayoutVars>
      </dgm:prSet>
      <dgm:spPr/>
    </dgm:pt>
    <dgm:pt modelId="{AC38D897-5927-49C9-A808-6467D9200E6C}" type="pres">
      <dgm:prSet presAssocID="{A0A84EAA-35C7-4BF8-8517-EEBC896F8028}" presName="sibTrans" presStyleCnt="0"/>
      <dgm:spPr/>
    </dgm:pt>
    <dgm:pt modelId="{D3B5F08C-0744-43AA-B3F2-ECE41652A001}" type="pres">
      <dgm:prSet presAssocID="{875098FF-5161-42AE-B053-53F006D212D7}" presName="compositeNode" presStyleCnt="0">
        <dgm:presLayoutVars>
          <dgm:bulletEnabled val="1"/>
        </dgm:presLayoutVars>
      </dgm:prSet>
      <dgm:spPr/>
    </dgm:pt>
    <dgm:pt modelId="{276AC0D4-1F15-4D50-ACE4-0F474F9A0575}" type="pres">
      <dgm:prSet presAssocID="{875098FF-5161-42AE-B053-53F006D212D7}" presName="image" presStyleLbl="fgImgPlace1" presStyleIdx="3" presStyleCnt="4" custScaleX="256222" custScaleY="272336" custLinFactNeighborX="-46521" custLinFactNeighborY="-11183"/>
      <dgm:spPr>
        <a:blipFill>
          <a:blip xmlns:r="http://schemas.openxmlformats.org/officeDocument/2006/relationships" r:embed="rId4"/>
          <a:srcRect/>
          <a:stretch>
            <a:fillRect t="-25000" b="-25000"/>
          </a:stretch>
        </a:blipFill>
      </dgm:spPr>
    </dgm:pt>
    <dgm:pt modelId="{D310173A-5D90-4BA9-8FA7-7B294F810E54}" type="pres">
      <dgm:prSet presAssocID="{875098FF-5161-42AE-B053-53F006D212D7}" presName="childNode" presStyleLbl="node1" presStyleIdx="3" presStyleCnt="4" custScaleX="128918" custScaleY="86953" custLinFactNeighborX="-42776" custLinFactNeighborY="7744">
        <dgm:presLayoutVars>
          <dgm:bulletEnabled val="1"/>
        </dgm:presLayoutVars>
      </dgm:prSet>
      <dgm:spPr/>
    </dgm:pt>
    <dgm:pt modelId="{C56335CC-F0AC-48F4-AFBB-10CE68931881}" type="pres">
      <dgm:prSet presAssocID="{875098FF-5161-42AE-B053-53F006D212D7}" presName="parentNode" presStyleLbl="revTx" presStyleIdx="3" presStyleCnt="4" custScaleX="155980" custLinFactX="-100000" custLinFactNeighborX="-187355" custLinFactNeighborY="-543">
        <dgm:presLayoutVars>
          <dgm:chMax val="0"/>
          <dgm:bulletEnabled val="1"/>
        </dgm:presLayoutVars>
      </dgm:prSet>
      <dgm:spPr/>
    </dgm:pt>
  </dgm:ptLst>
  <dgm:cxnLst>
    <dgm:cxn modelId="{32346400-9991-4848-827E-3F8F6934598A}" srcId="{2F84C0E5-F176-461A-9925-37F9C5F7BF00}" destId="{C67CE97C-38CC-4741-BECB-C0528CE0C7B7}" srcOrd="1" destOrd="0" parTransId="{280BEB80-14E0-4EB0-B9C1-DF5412189E36}" sibTransId="{8089EDF4-F0FA-4E38-B9DE-890A19AE651F}"/>
    <dgm:cxn modelId="{52B9A30D-AD12-4D1A-8FA6-E86F49C4C90A}" srcId="{2F84C0E5-F176-461A-9925-37F9C5F7BF00}" destId="{B3AEB85E-4C94-47E9-9488-34A02179774A}" srcOrd="0" destOrd="0" parTransId="{78C890B0-DFD4-498F-9930-2E39B72B6218}" sibTransId="{09A0087C-8D0A-4C93-82E7-A71A95E670A1}"/>
    <dgm:cxn modelId="{86A7660E-C9D3-47CD-937E-699DE4F371D7}" type="presOf" srcId="{DB54FB72-6685-4D9D-A4CA-66E5D703AC2D}" destId="{697E38D9-03CE-4B98-9A1E-740E2A3EBBC1}" srcOrd="0" destOrd="0" presId="urn:microsoft.com/office/officeart/2005/8/layout/hList2"/>
    <dgm:cxn modelId="{24E9AB0F-A3C4-4E97-A279-8DE045EC329C}" srcId="{2F84C0E5-F176-461A-9925-37F9C5F7BF00}" destId="{98047BB9-D9EA-4A14-8839-D1783795330D}" srcOrd="9" destOrd="0" parTransId="{25273E13-4569-4DDC-AA41-CF99AB497988}" sibTransId="{5DE0F999-F75C-4273-8088-5354E372431F}"/>
    <dgm:cxn modelId="{B3F5FF10-20CC-45DE-8BD0-14C48A89A01D}" srcId="{2F84C0E5-F176-461A-9925-37F9C5F7BF00}" destId="{91939253-3666-410F-87DD-7D45D3A848CD}" srcOrd="3" destOrd="0" parTransId="{65455280-289F-4568-A117-80E262EA901C}" sibTransId="{DBCF9544-13B9-4A64-ADBD-5E67E58C5EA7}"/>
    <dgm:cxn modelId="{A81E4F11-7A41-47EB-9535-8919E578D5A2}" type="presOf" srcId="{C5368D04-AF59-420D-8C1E-F10775BCA656}" destId="{4DB3F5C4-5F42-41C5-AF5B-4D2A2BE65308}" srcOrd="0" destOrd="5" presId="urn:microsoft.com/office/officeart/2005/8/layout/hList2"/>
    <dgm:cxn modelId="{3E5D0118-2132-4340-91C5-10EBD0B5C0CE}" srcId="{7A1541D9-F71D-41B0-A85B-9CBD48D86F73}" destId="{E4333923-9EA0-42A7-89CA-57DD3B5DDF58}" srcOrd="1" destOrd="0" parTransId="{C100EC2C-5642-4874-B8C2-21716F81F89A}" sibTransId="{1A8FE89A-DDB3-4F5E-8012-5ED6D7C7F716}"/>
    <dgm:cxn modelId="{18B7A61C-0049-40D4-A8B6-DEA160F79232}" srcId="{074EB3CB-D631-4CA3-9B08-7F7B80DF432D}" destId="{2F84C0E5-F176-461A-9925-37F9C5F7BF00}" srcOrd="0" destOrd="0" parTransId="{08D48D51-9418-4A15-AE34-9446DF8EF6FE}" sibTransId="{F18F5A6B-E13E-4295-AF19-71352646F123}"/>
    <dgm:cxn modelId="{DA08AA1F-D820-4A67-BE4D-C3F95BDB1E3C}" srcId="{875098FF-5161-42AE-B053-53F006D212D7}" destId="{9370F261-F3C4-45DC-B743-1A8D8DF0B541}" srcOrd="3" destOrd="0" parTransId="{A0DFA5BE-EC1D-42D9-BA48-648CE30A26E6}" sibTransId="{7F494088-3C2B-4439-833B-171E2F2DC82B}"/>
    <dgm:cxn modelId="{53B7D21F-F4AB-4B03-9224-CCDA1A9B78E3}" srcId="{875098FF-5161-42AE-B053-53F006D212D7}" destId="{949AF691-5003-4AE2-9FEF-0D15DF636CB4}" srcOrd="0" destOrd="0" parTransId="{56CA7DAC-630D-462B-A948-AAF3FC6D6EA3}" sibTransId="{DB813075-1547-4B89-9F82-F7003F8E08C1}"/>
    <dgm:cxn modelId="{10710322-65B5-40FB-AA12-173A85663F70}" type="presOf" srcId="{E6B625F0-80A3-4605-A7B2-F17C1BFE8756}" destId="{D310173A-5D90-4BA9-8FA7-7B294F810E54}" srcOrd="0" destOrd="2" presId="urn:microsoft.com/office/officeart/2005/8/layout/hList2"/>
    <dgm:cxn modelId="{064C3D24-B713-45FC-AE16-939238BF2E3A}" type="presOf" srcId="{98047BB9-D9EA-4A14-8839-D1783795330D}" destId="{4DB3F5C4-5F42-41C5-AF5B-4D2A2BE65308}" srcOrd="0" destOrd="9" presId="urn:microsoft.com/office/officeart/2005/8/layout/hList2"/>
    <dgm:cxn modelId="{25F7A52C-67F3-4301-88CD-151B126D26FB}" srcId="{875098FF-5161-42AE-B053-53F006D212D7}" destId="{DEE1D442-DE69-445C-A625-29FB5E5DFE18}" srcOrd="4" destOrd="0" parTransId="{DB5AE4A3-D914-42D3-91A4-9DC01EB80CFC}" sibTransId="{FA1B63A0-3133-43DD-A213-387705EF92A9}"/>
    <dgm:cxn modelId="{3F97462D-B8BD-4EB2-9A60-D3A79CF23E75}" type="presOf" srcId="{2F84C0E5-F176-461A-9925-37F9C5F7BF00}" destId="{3D6E8B33-3BCC-4D09-86FD-5099EEF63D83}" srcOrd="0" destOrd="0" presId="urn:microsoft.com/office/officeart/2005/8/layout/hList2"/>
    <dgm:cxn modelId="{D57D1D2F-809A-434B-881E-85038A3825F4}" type="presOf" srcId="{E4333923-9EA0-42A7-89CA-57DD3B5DDF58}" destId="{697E38D9-03CE-4B98-9A1E-740E2A3EBBC1}" srcOrd="0" destOrd="1" presId="urn:microsoft.com/office/officeart/2005/8/layout/hList2"/>
    <dgm:cxn modelId="{7C4DD930-13CA-4E6C-8D24-CF6BC54D4E3A}" type="presOf" srcId="{F5D062DA-CDE9-48EA-88F0-214B902806CA}" destId="{697E38D9-03CE-4B98-9A1E-740E2A3EBBC1}" srcOrd="0" destOrd="4" presId="urn:microsoft.com/office/officeart/2005/8/layout/hList2"/>
    <dgm:cxn modelId="{414C2837-169F-4F07-BB35-EBE23EE3A436}" srcId="{7D259B8E-AEDE-49C0-8D9F-366AD1EDBF6A}" destId="{A1F6CA35-97D2-48E3-9216-6733DA891CFB}" srcOrd="6" destOrd="0" parTransId="{CF5DB95A-B715-481E-8DFC-79AB08222F72}" sibTransId="{C32FC140-D86A-469F-A35F-CEBC38D07451}"/>
    <dgm:cxn modelId="{01F5D93F-644D-4010-8773-21F1DC224C04}" type="presOf" srcId="{F1BAFBE7-DD04-41A8-88B0-CF3F418C2D00}" destId="{C9C6C7DB-7BF4-4F94-87D0-5A6FE3E77871}" srcOrd="0" destOrd="2" presId="urn:microsoft.com/office/officeart/2005/8/layout/hList2"/>
    <dgm:cxn modelId="{5545865F-C0A2-4A5F-8503-3EB71D999E31}" srcId="{2F84C0E5-F176-461A-9925-37F9C5F7BF00}" destId="{580790D1-6B28-4146-8E09-3420EA3BF079}" srcOrd="6" destOrd="0" parTransId="{EAB8DE43-48B3-427A-8214-AA3093BCD14E}" sibTransId="{57D14DAB-AEDB-4D7A-91DD-05A1991064CD}"/>
    <dgm:cxn modelId="{7949A160-2FDB-449E-9651-536C4309877E}" type="presOf" srcId="{B3AEB85E-4C94-47E9-9488-34A02179774A}" destId="{4DB3F5C4-5F42-41C5-AF5B-4D2A2BE65308}" srcOrd="0" destOrd="0" presId="urn:microsoft.com/office/officeart/2005/8/layout/hList2"/>
    <dgm:cxn modelId="{41F81161-6593-4701-9A0A-7B4D05F98399}" srcId="{7D259B8E-AEDE-49C0-8D9F-366AD1EDBF6A}" destId="{F1BAFBE7-DD04-41A8-88B0-CF3F418C2D00}" srcOrd="2" destOrd="0" parTransId="{5FA87497-9473-477B-8ABD-6CBB9AFBCAC3}" sibTransId="{340FDDA2-E5B4-4333-B3A4-719AD70A56C1}"/>
    <dgm:cxn modelId="{70740463-6428-48C2-B896-6A2F3499DE48}" type="presOf" srcId="{29D623C0-F19C-45AA-B61D-AB76B6298D8F}" destId="{C9C6C7DB-7BF4-4F94-87D0-5A6FE3E77871}" srcOrd="0" destOrd="5" presId="urn:microsoft.com/office/officeart/2005/8/layout/hList2"/>
    <dgm:cxn modelId="{0DB8BB63-44D6-4B1F-94A9-46A55C306728}" type="presOf" srcId="{E13773DA-F514-41D8-A693-F4097FEDC703}" destId="{C9C6C7DB-7BF4-4F94-87D0-5A6FE3E77871}" srcOrd="0" destOrd="4" presId="urn:microsoft.com/office/officeart/2005/8/layout/hList2"/>
    <dgm:cxn modelId="{AC3B6D64-36F7-436E-AF29-0191BA2F2AC0}" srcId="{7D259B8E-AEDE-49C0-8D9F-366AD1EDBF6A}" destId="{06982560-7FED-4994-AEA3-959D5B355821}" srcOrd="3" destOrd="0" parTransId="{F5035214-8F57-4A75-932D-C0652021CDD2}" sibTransId="{B1537232-1C15-4611-93A4-D147BD1F4CCE}"/>
    <dgm:cxn modelId="{3D0B6F64-3F9C-48CB-9B88-8DD61E4DEDD4}" type="presOf" srcId="{7D259B8E-AEDE-49C0-8D9F-366AD1EDBF6A}" destId="{87B5730C-5D66-416F-B4F8-E4708CDA0FEF}" srcOrd="0" destOrd="0" presId="urn:microsoft.com/office/officeart/2005/8/layout/hList2"/>
    <dgm:cxn modelId="{A10AD945-709A-41FB-A8C4-43AE8FB40731}" type="presOf" srcId="{FC204C26-035E-4E86-B124-E225A092EA85}" destId="{4DB3F5C4-5F42-41C5-AF5B-4D2A2BE65308}" srcOrd="0" destOrd="2" presId="urn:microsoft.com/office/officeart/2005/8/layout/hList2"/>
    <dgm:cxn modelId="{6D333A46-34FE-4D07-91C6-DA4EBE4A7B94}" srcId="{7D259B8E-AEDE-49C0-8D9F-366AD1EDBF6A}" destId="{2C70E24C-C312-4E3D-8133-FCE0ACFE3773}" srcOrd="0" destOrd="0" parTransId="{7B3C76F5-8989-4D82-9F4B-18197B086040}" sibTransId="{B874E5B1-33D0-4AC5-8C1C-47B154444768}"/>
    <dgm:cxn modelId="{A98E4D46-4551-4088-B31F-3726BB607BAE}" srcId="{7A1541D9-F71D-41B0-A85B-9CBD48D86F73}" destId="{8EAB8A59-5FFF-44D6-9014-7F9D50D36C83}" srcOrd="3" destOrd="0" parTransId="{67E60A20-85B3-4236-90C2-968FA2A4BED7}" sibTransId="{6569F4B0-CE0E-4C6E-9CD3-20864F48B72F}"/>
    <dgm:cxn modelId="{4312AF46-2248-49CA-A46E-13FF43811960}" type="presOf" srcId="{074EB3CB-D631-4CA3-9B08-7F7B80DF432D}" destId="{8E0256A0-0E23-411B-9537-771A256D5C57}" srcOrd="0" destOrd="0" presId="urn:microsoft.com/office/officeart/2005/8/layout/hList2"/>
    <dgm:cxn modelId="{A120C16A-E94B-4F18-9889-BB5E89BBDD0E}" type="presOf" srcId="{E413CEAF-EDA8-436D-BA57-42505B53A5E1}" destId="{697E38D9-03CE-4B98-9A1E-740E2A3EBBC1}" srcOrd="0" destOrd="7" presId="urn:microsoft.com/office/officeart/2005/8/layout/hList2"/>
    <dgm:cxn modelId="{B615646B-0372-456C-BE4B-DB05C8C72C68}" srcId="{2F84C0E5-F176-461A-9925-37F9C5F7BF00}" destId="{D6506EF9-A267-4649-83D3-80934422672F}" srcOrd="7" destOrd="0" parTransId="{E99AA606-2631-4A6F-8647-BDF9B6F2770A}" sibTransId="{5C1FE1C7-ED82-438B-B0F1-3A73155940D9}"/>
    <dgm:cxn modelId="{BA4B204F-3D78-4B4C-B13F-DB08624A7255}" type="presOf" srcId="{12E74369-2328-4730-A71E-21D690F9A340}" destId="{4DB3F5C4-5F42-41C5-AF5B-4D2A2BE65308}" srcOrd="0" destOrd="4" presId="urn:microsoft.com/office/officeart/2005/8/layout/hList2"/>
    <dgm:cxn modelId="{BE295550-D0DB-452E-9770-1877701A7805}" type="presOf" srcId="{F16EA2EB-9365-4D87-BBEB-92286A595F27}" destId="{D310173A-5D90-4BA9-8FA7-7B294F810E54}" srcOrd="0" destOrd="6" presId="urn:microsoft.com/office/officeart/2005/8/layout/hList2"/>
    <dgm:cxn modelId="{47B4B070-3402-463C-B1FA-9782C03FA8A7}" srcId="{7A1541D9-F71D-41B0-A85B-9CBD48D86F73}" destId="{8028A7FF-4309-4672-840F-FACA51BD1CED}" srcOrd="5" destOrd="0" parTransId="{35FCA5BD-1294-40B8-9767-791FF508C058}" sibTransId="{9194A5F8-1D4F-40BA-A2D2-9822618F7B24}"/>
    <dgm:cxn modelId="{F1614352-A68E-4159-B40E-7715FF454696}" srcId="{7D259B8E-AEDE-49C0-8D9F-366AD1EDBF6A}" destId="{29D623C0-F19C-45AA-B61D-AB76B6298D8F}" srcOrd="5" destOrd="0" parTransId="{C9B5F5AD-F65F-4AD6-B6B2-5FCC79463B6D}" sibTransId="{66763827-937D-4687-871A-03F832327A25}"/>
    <dgm:cxn modelId="{7516B774-7D3C-444B-A099-51C4D5D3067F}" type="presOf" srcId="{C67CE97C-38CC-4741-BECB-C0528CE0C7B7}" destId="{4DB3F5C4-5F42-41C5-AF5B-4D2A2BE65308}" srcOrd="0" destOrd="1" presId="urn:microsoft.com/office/officeart/2005/8/layout/hList2"/>
    <dgm:cxn modelId="{E61C1A55-C1FD-4C97-B91D-1A7B5F9077AB}" srcId="{7A1541D9-F71D-41B0-A85B-9CBD48D86F73}" destId="{F1842613-B8B1-483D-944A-DB2D06A279D4}" srcOrd="6" destOrd="0" parTransId="{5016445E-3A2A-4AC9-B47C-203E5177BC13}" sibTransId="{CE64DA71-9186-4BDF-958B-41F95B755614}"/>
    <dgm:cxn modelId="{5CB08356-8F38-4763-9CE3-84E7F17D47F8}" type="presOf" srcId="{E3422ACF-8865-4656-9A09-AC39839739CF}" destId="{D310173A-5D90-4BA9-8FA7-7B294F810E54}" srcOrd="0" destOrd="1" presId="urn:microsoft.com/office/officeart/2005/8/layout/hList2"/>
    <dgm:cxn modelId="{F8358258-D31E-466B-88DD-EC858A223A61}" srcId="{7A1541D9-F71D-41B0-A85B-9CBD48D86F73}" destId="{DB54FB72-6685-4D9D-A4CA-66E5D703AC2D}" srcOrd="0" destOrd="0" parTransId="{56ACD5DE-FF10-4534-B464-F9985C59F7CB}" sibTransId="{82A3AB63-DEF4-4A39-88A6-13775927C000}"/>
    <dgm:cxn modelId="{71D7EC78-0567-4BC8-8CF3-62677C65173C}" type="presOf" srcId="{91939253-3666-410F-87DD-7D45D3A848CD}" destId="{4DB3F5C4-5F42-41C5-AF5B-4D2A2BE65308}" srcOrd="0" destOrd="3" presId="urn:microsoft.com/office/officeart/2005/8/layout/hList2"/>
    <dgm:cxn modelId="{B999AE7A-1D9B-4406-B054-E3784D341981}" srcId="{875098FF-5161-42AE-B053-53F006D212D7}" destId="{F16EA2EB-9365-4D87-BBEB-92286A595F27}" srcOrd="6" destOrd="0" parTransId="{B795BCBC-8ABF-4FD3-AB0D-28FCB6211A9A}" sibTransId="{D7C6B312-0137-4913-87CC-CF2668D1D12B}"/>
    <dgm:cxn modelId="{DDE18780-BD96-4464-B5D6-C25F9361F468}" type="presOf" srcId="{875098FF-5161-42AE-B053-53F006D212D7}" destId="{C56335CC-F0AC-48F4-AFBB-10CE68931881}" srcOrd="0" destOrd="0" presId="urn:microsoft.com/office/officeart/2005/8/layout/hList2"/>
    <dgm:cxn modelId="{4F47CC8A-D816-4288-8DCD-C7183B8DAFBD}" type="presOf" srcId="{06982560-7FED-4994-AEA3-959D5B355821}" destId="{C9C6C7DB-7BF4-4F94-87D0-5A6FE3E77871}" srcOrd="0" destOrd="3" presId="urn:microsoft.com/office/officeart/2005/8/layout/hList2"/>
    <dgm:cxn modelId="{94C7FF8F-BFBA-4C46-920A-CFEA6D2782F0}" srcId="{2F84C0E5-F176-461A-9925-37F9C5F7BF00}" destId="{12E74369-2328-4730-A71E-21D690F9A340}" srcOrd="4" destOrd="0" parTransId="{ADC22529-7092-4DFC-83BD-990887E5502B}" sibTransId="{1A30AFD7-5EFF-4497-905E-BE5312F1F62F}"/>
    <dgm:cxn modelId="{D7863393-BAD9-4D01-AD91-4D7C21654B90}" type="presOf" srcId="{90CE40DC-205F-4476-AC20-BEE219C78A4A}" destId="{D310173A-5D90-4BA9-8FA7-7B294F810E54}" srcOrd="0" destOrd="5" presId="urn:microsoft.com/office/officeart/2005/8/layout/hList2"/>
    <dgm:cxn modelId="{072E3A96-39B1-45A2-9AAA-ADA75335CF5D}" srcId="{7A1541D9-F71D-41B0-A85B-9CBD48D86F73}" destId="{F5D062DA-CDE9-48EA-88F0-214B902806CA}" srcOrd="4" destOrd="0" parTransId="{78C421AA-7D1C-4458-B04F-4697B20EEA32}" sibTransId="{7012FCF5-1E69-4558-916B-683A3FAA01E6}"/>
    <dgm:cxn modelId="{9DC5C49A-874E-4E29-B1C6-DE1819D5986A}" srcId="{7A1541D9-F71D-41B0-A85B-9CBD48D86F73}" destId="{E413CEAF-EDA8-436D-BA57-42505B53A5E1}" srcOrd="7" destOrd="0" parTransId="{70C7C106-4D70-4BEA-9561-064160F5856F}" sibTransId="{BC061A6D-C2AF-4234-8F65-770425B16341}"/>
    <dgm:cxn modelId="{E8A163A0-21D6-463B-A700-5146922B5C71}" srcId="{875098FF-5161-42AE-B053-53F006D212D7}" destId="{E3422ACF-8865-4656-9A09-AC39839739CF}" srcOrd="1" destOrd="0" parTransId="{93FE094B-FAC1-4F6A-9A70-85D7F02244C0}" sibTransId="{1FB2233A-9B17-4B8C-A00F-A7990A1EEE85}"/>
    <dgm:cxn modelId="{BB31BDA2-BF64-4BA6-95F2-D625D90ED704}" srcId="{7D259B8E-AEDE-49C0-8D9F-366AD1EDBF6A}" destId="{E13773DA-F514-41D8-A693-F4097FEDC703}" srcOrd="4" destOrd="0" parTransId="{B1758ABB-C871-4831-8B9F-89438C9924DF}" sibTransId="{F9B829F2-9A41-4648-8CF1-BCF49905A4C5}"/>
    <dgm:cxn modelId="{E053B1A3-8485-4A06-93CA-8BAB99D37A74}" srcId="{074EB3CB-D631-4CA3-9B08-7F7B80DF432D}" destId="{7A1541D9-F71D-41B0-A85B-9CBD48D86F73}" srcOrd="2" destOrd="0" parTransId="{B3C37F9E-1C02-47F7-8B89-51EEDAAFB1D0}" sibTransId="{A0A84EAA-35C7-4BF8-8517-EEBC896F8028}"/>
    <dgm:cxn modelId="{D2A422A7-9D97-4D12-88DB-DD96971397CB}" srcId="{2F84C0E5-F176-461A-9925-37F9C5F7BF00}" destId="{90683204-FFB7-41A0-B262-8779C5CFC852}" srcOrd="8" destOrd="0" parTransId="{76199E99-F68B-46D5-B672-4424AC8BCDA4}" sibTransId="{5F5B8FB8-BEA8-434A-9264-B5980A518F7B}"/>
    <dgm:cxn modelId="{41919FA9-5117-467D-8E44-CCEFA6B5D76B}" srcId="{875098FF-5161-42AE-B053-53F006D212D7}" destId="{E6B625F0-80A3-4605-A7B2-F17C1BFE8756}" srcOrd="2" destOrd="0" parTransId="{486E04DB-9456-420E-9127-F41F8446FA10}" sibTransId="{1486CD63-D72C-466D-BAC8-4A1A80623716}"/>
    <dgm:cxn modelId="{4CD391AE-E045-49B8-A258-4668569F23D4}" type="presOf" srcId="{DEE1D442-DE69-445C-A625-29FB5E5DFE18}" destId="{D310173A-5D90-4BA9-8FA7-7B294F810E54}" srcOrd="0" destOrd="4" presId="urn:microsoft.com/office/officeart/2005/8/layout/hList2"/>
    <dgm:cxn modelId="{E554F1AE-47B3-42D3-A48B-846431F7FFCD}" srcId="{7A1541D9-F71D-41B0-A85B-9CBD48D86F73}" destId="{A5EA7549-92B8-4B65-927E-76E38BBDA4C6}" srcOrd="2" destOrd="0" parTransId="{284D40C8-15DA-44BF-B7FA-62C05F1B7B93}" sibTransId="{38CE492B-4014-4CB0-8E7F-46E835AE68EC}"/>
    <dgm:cxn modelId="{2D59FBB9-D8B4-412F-86CF-49F46ADC3689}" type="presOf" srcId="{A1F6CA35-97D2-48E3-9216-6733DA891CFB}" destId="{C9C6C7DB-7BF4-4F94-87D0-5A6FE3E77871}" srcOrd="0" destOrd="6" presId="urn:microsoft.com/office/officeart/2005/8/layout/hList2"/>
    <dgm:cxn modelId="{765420C0-3BB3-429E-B231-DF2C53906A31}" srcId="{074EB3CB-D631-4CA3-9B08-7F7B80DF432D}" destId="{875098FF-5161-42AE-B053-53F006D212D7}" srcOrd="3" destOrd="0" parTransId="{8137064D-FE53-4281-884A-C25B20871E05}" sibTransId="{C467AE0D-F2A5-4C3D-AA44-29AC64D751AA}"/>
    <dgm:cxn modelId="{1F09B2C1-4255-44D3-BD70-3334A95C7AAC}" type="presOf" srcId="{2C70E24C-C312-4E3D-8133-FCE0ACFE3773}" destId="{C9C6C7DB-7BF4-4F94-87D0-5A6FE3E77871}" srcOrd="0" destOrd="0" presId="urn:microsoft.com/office/officeart/2005/8/layout/hList2"/>
    <dgm:cxn modelId="{F1841EC2-85ED-458B-9C5A-C3988BCBA534}" type="presOf" srcId="{FC13FD5D-F7D2-4AAE-A671-9EEB91EC3E48}" destId="{C9C6C7DB-7BF4-4F94-87D0-5A6FE3E77871}" srcOrd="0" destOrd="1" presId="urn:microsoft.com/office/officeart/2005/8/layout/hList2"/>
    <dgm:cxn modelId="{8FD23EC2-944F-4D34-B169-D4FDEDF83F89}" type="presOf" srcId="{949AF691-5003-4AE2-9FEF-0D15DF636CB4}" destId="{D310173A-5D90-4BA9-8FA7-7B294F810E54}" srcOrd="0" destOrd="0" presId="urn:microsoft.com/office/officeart/2005/8/layout/hList2"/>
    <dgm:cxn modelId="{4E7C7ACA-D7FA-4192-9A6C-FFE9EE2A039D}" srcId="{2F84C0E5-F176-461A-9925-37F9C5F7BF00}" destId="{FC204C26-035E-4E86-B124-E225A092EA85}" srcOrd="2" destOrd="0" parTransId="{C09FA5B6-48F2-48A7-B289-C9CCB1C5BD4D}" sibTransId="{CEBCB454-DAB2-4809-BCE0-CE34C81AFBC5}"/>
    <dgm:cxn modelId="{9251DCCC-0D54-486E-A46D-E7C63225AE92}" type="presOf" srcId="{580790D1-6B28-4146-8E09-3420EA3BF079}" destId="{4DB3F5C4-5F42-41C5-AF5B-4D2A2BE65308}" srcOrd="0" destOrd="6" presId="urn:microsoft.com/office/officeart/2005/8/layout/hList2"/>
    <dgm:cxn modelId="{9B57D6D0-2159-4C73-BF54-6826FC2A2638}" type="presOf" srcId="{8028A7FF-4309-4672-840F-FACA51BD1CED}" destId="{697E38D9-03CE-4B98-9A1E-740E2A3EBBC1}" srcOrd="0" destOrd="5" presId="urn:microsoft.com/office/officeart/2005/8/layout/hList2"/>
    <dgm:cxn modelId="{2121C5D2-59EF-4A19-A782-B3314327A24D}" type="presOf" srcId="{7A1541D9-F71D-41B0-A85B-9CBD48D86F73}" destId="{945D4810-895F-4C72-8433-79BFA81650A1}" srcOrd="0" destOrd="0" presId="urn:microsoft.com/office/officeart/2005/8/layout/hList2"/>
    <dgm:cxn modelId="{5F4856D6-2B14-4FFF-AC5C-E9D84DBDBAEE}" srcId="{875098FF-5161-42AE-B053-53F006D212D7}" destId="{90CE40DC-205F-4476-AC20-BEE219C78A4A}" srcOrd="5" destOrd="0" parTransId="{D9F9F0CF-F2AD-4BF1-B438-4FB3334F8131}" sibTransId="{EE01BDFA-8478-4C32-93F8-316E824B395F}"/>
    <dgm:cxn modelId="{C72186DA-C103-442F-BFC2-3344CDA30B74}" type="presOf" srcId="{9370F261-F3C4-45DC-B743-1A8D8DF0B541}" destId="{D310173A-5D90-4BA9-8FA7-7B294F810E54}" srcOrd="0" destOrd="3" presId="urn:microsoft.com/office/officeart/2005/8/layout/hList2"/>
    <dgm:cxn modelId="{A480C8DF-1AEE-46A8-AE8C-6E7AB7208DDF}" srcId="{074EB3CB-D631-4CA3-9B08-7F7B80DF432D}" destId="{7D259B8E-AEDE-49C0-8D9F-366AD1EDBF6A}" srcOrd="1" destOrd="0" parTransId="{408E2314-FDEF-429D-9450-DC021AF2D53E}" sibTransId="{8D437D10-5A44-420D-AE2F-10788087DDDA}"/>
    <dgm:cxn modelId="{8D5CCEDF-9851-4408-87E3-2BBB8C821368}" type="presOf" srcId="{D6506EF9-A267-4649-83D3-80934422672F}" destId="{4DB3F5C4-5F42-41C5-AF5B-4D2A2BE65308}" srcOrd="0" destOrd="7" presId="urn:microsoft.com/office/officeart/2005/8/layout/hList2"/>
    <dgm:cxn modelId="{81E85BE6-0DF7-4FFB-B445-60F4991B8139}" srcId="{2F84C0E5-F176-461A-9925-37F9C5F7BF00}" destId="{C5368D04-AF59-420D-8C1E-F10775BCA656}" srcOrd="5" destOrd="0" parTransId="{B565C581-DAE2-4BE2-A424-7AFFA5B4FA1C}" sibTransId="{F996E708-BA3E-449C-944F-B8471537B525}"/>
    <dgm:cxn modelId="{66470FE8-E34C-4970-A5A3-8BEF0DB30880}" type="presOf" srcId="{F1842613-B8B1-483D-944A-DB2D06A279D4}" destId="{697E38D9-03CE-4B98-9A1E-740E2A3EBBC1}" srcOrd="0" destOrd="6" presId="urn:microsoft.com/office/officeart/2005/8/layout/hList2"/>
    <dgm:cxn modelId="{4A21E2E8-A5A2-49B9-BB33-86910B1AC35E}" type="presOf" srcId="{90683204-FFB7-41A0-B262-8779C5CFC852}" destId="{4DB3F5C4-5F42-41C5-AF5B-4D2A2BE65308}" srcOrd="0" destOrd="8" presId="urn:microsoft.com/office/officeart/2005/8/layout/hList2"/>
    <dgm:cxn modelId="{53C83CEB-977E-4539-88A4-B1E68FF33542}" type="presOf" srcId="{8EAB8A59-5FFF-44D6-9014-7F9D50D36C83}" destId="{697E38D9-03CE-4B98-9A1E-740E2A3EBBC1}" srcOrd="0" destOrd="3" presId="urn:microsoft.com/office/officeart/2005/8/layout/hList2"/>
    <dgm:cxn modelId="{43785AEB-538D-42CD-BF13-0F4201F50255}" type="presOf" srcId="{A5EA7549-92B8-4B65-927E-76E38BBDA4C6}" destId="{697E38D9-03CE-4B98-9A1E-740E2A3EBBC1}" srcOrd="0" destOrd="2" presId="urn:microsoft.com/office/officeart/2005/8/layout/hList2"/>
    <dgm:cxn modelId="{4224BDFC-73B6-4005-A7CD-BD067015F1DA}" srcId="{7D259B8E-AEDE-49C0-8D9F-366AD1EDBF6A}" destId="{FC13FD5D-F7D2-4AAE-A671-9EEB91EC3E48}" srcOrd="1" destOrd="0" parTransId="{9E4E0A43-9A8B-4974-BD2A-A9CB443901BB}" sibTransId="{48CAC3CD-016D-4E52-B652-9BEAF835A044}"/>
    <dgm:cxn modelId="{891DCB20-5E16-4AED-8FC3-E2EC228C544F}" type="presParOf" srcId="{8E0256A0-0E23-411B-9537-771A256D5C57}" destId="{D4085A4B-6FF4-4864-A724-407722877E39}" srcOrd="0" destOrd="0" presId="urn:microsoft.com/office/officeart/2005/8/layout/hList2"/>
    <dgm:cxn modelId="{9023AB52-C357-4CB0-871A-4BFEA8023BDE}" type="presParOf" srcId="{D4085A4B-6FF4-4864-A724-407722877E39}" destId="{04358B9A-EF17-49CF-AD75-9A84E6FD93F5}" srcOrd="0" destOrd="0" presId="urn:microsoft.com/office/officeart/2005/8/layout/hList2"/>
    <dgm:cxn modelId="{C05E4A1D-B467-49A8-90CB-C9E335926BA2}" type="presParOf" srcId="{D4085A4B-6FF4-4864-A724-407722877E39}" destId="{4DB3F5C4-5F42-41C5-AF5B-4D2A2BE65308}" srcOrd="1" destOrd="0" presId="urn:microsoft.com/office/officeart/2005/8/layout/hList2"/>
    <dgm:cxn modelId="{CDD125D9-629A-4E91-A6E1-B4C69ABEE8A2}" type="presParOf" srcId="{D4085A4B-6FF4-4864-A724-407722877E39}" destId="{3D6E8B33-3BCC-4D09-86FD-5099EEF63D83}" srcOrd="2" destOrd="0" presId="urn:microsoft.com/office/officeart/2005/8/layout/hList2"/>
    <dgm:cxn modelId="{997AAECA-6321-4919-AD22-A65ECF92145B}" type="presParOf" srcId="{8E0256A0-0E23-411B-9537-771A256D5C57}" destId="{4D2882B7-01CC-4718-B7B9-30A6D372F406}" srcOrd="1" destOrd="0" presId="urn:microsoft.com/office/officeart/2005/8/layout/hList2"/>
    <dgm:cxn modelId="{BACB2546-029B-40F1-BA09-ECDE8491D3CD}" type="presParOf" srcId="{8E0256A0-0E23-411B-9537-771A256D5C57}" destId="{FEB7C2FF-E767-4BB4-B67F-22BFE0B2AE14}" srcOrd="2" destOrd="0" presId="urn:microsoft.com/office/officeart/2005/8/layout/hList2"/>
    <dgm:cxn modelId="{10C0CA57-9778-4CB4-B06A-3D2E5A3372F1}" type="presParOf" srcId="{FEB7C2FF-E767-4BB4-B67F-22BFE0B2AE14}" destId="{63FE35F9-037C-4260-9055-1C70B08B40F8}" srcOrd="0" destOrd="0" presId="urn:microsoft.com/office/officeart/2005/8/layout/hList2"/>
    <dgm:cxn modelId="{CDD2856E-1D64-4A97-9D0E-4CE2347B4601}" type="presParOf" srcId="{FEB7C2FF-E767-4BB4-B67F-22BFE0B2AE14}" destId="{C9C6C7DB-7BF4-4F94-87D0-5A6FE3E77871}" srcOrd="1" destOrd="0" presId="urn:microsoft.com/office/officeart/2005/8/layout/hList2"/>
    <dgm:cxn modelId="{CA9D6292-0FFB-440A-B8FF-23D6EEC73C6E}" type="presParOf" srcId="{FEB7C2FF-E767-4BB4-B67F-22BFE0B2AE14}" destId="{87B5730C-5D66-416F-B4F8-E4708CDA0FEF}" srcOrd="2" destOrd="0" presId="urn:microsoft.com/office/officeart/2005/8/layout/hList2"/>
    <dgm:cxn modelId="{F32B6029-B5E3-4E5C-9A26-8207D70B9E2D}" type="presParOf" srcId="{8E0256A0-0E23-411B-9537-771A256D5C57}" destId="{413035AB-4CB1-4F5A-B69E-4BE5E0510E26}" srcOrd="3" destOrd="0" presId="urn:microsoft.com/office/officeart/2005/8/layout/hList2"/>
    <dgm:cxn modelId="{5AE88FC9-DE80-4F55-BD74-DBF6F94946F6}" type="presParOf" srcId="{8E0256A0-0E23-411B-9537-771A256D5C57}" destId="{BB5454C8-3F55-44F8-B460-D46FFD60ABD8}" srcOrd="4" destOrd="0" presId="urn:microsoft.com/office/officeart/2005/8/layout/hList2"/>
    <dgm:cxn modelId="{C71C1555-87EA-48B0-89C6-E84EC1C3C696}" type="presParOf" srcId="{BB5454C8-3F55-44F8-B460-D46FFD60ABD8}" destId="{9D29528E-C378-46F9-BCFE-3AD2C31D2FE0}" srcOrd="0" destOrd="0" presId="urn:microsoft.com/office/officeart/2005/8/layout/hList2"/>
    <dgm:cxn modelId="{2C6A41CC-FD97-48FA-84FB-3EB7BA947BF5}" type="presParOf" srcId="{BB5454C8-3F55-44F8-B460-D46FFD60ABD8}" destId="{697E38D9-03CE-4B98-9A1E-740E2A3EBBC1}" srcOrd="1" destOrd="0" presId="urn:microsoft.com/office/officeart/2005/8/layout/hList2"/>
    <dgm:cxn modelId="{EE04CC02-F963-4BB9-B56C-95FEF452956B}" type="presParOf" srcId="{BB5454C8-3F55-44F8-B460-D46FFD60ABD8}" destId="{945D4810-895F-4C72-8433-79BFA81650A1}" srcOrd="2" destOrd="0" presId="urn:microsoft.com/office/officeart/2005/8/layout/hList2"/>
    <dgm:cxn modelId="{202CE1C6-E7FA-45C5-B1C3-2B2CDA869C99}" type="presParOf" srcId="{8E0256A0-0E23-411B-9537-771A256D5C57}" destId="{AC38D897-5927-49C9-A808-6467D9200E6C}" srcOrd="5" destOrd="0" presId="urn:microsoft.com/office/officeart/2005/8/layout/hList2"/>
    <dgm:cxn modelId="{9A72166E-D03B-4DB0-B145-71222EB8C47D}" type="presParOf" srcId="{8E0256A0-0E23-411B-9537-771A256D5C57}" destId="{D3B5F08C-0744-43AA-B3F2-ECE41652A001}" srcOrd="6" destOrd="0" presId="urn:microsoft.com/office/officeart/2005/8/layout/hList2"/>
    <dgm:cxn modelId="{14E062C4-EE68-41A2-8BED-B4A210C55E63}" type="presParOf" srcId="{D3B5F08C-0744-43AA-B3F2-ECE41652A001}" destId="{276AC0D4-1F15-4D50-ACE4-0F474F9A0575}" srcOrd="0" destOrd="0" presId="urn:microsoft.com/office/officeart/2005/8/layout/hList2"/>
    <dgm:cxn modelId="{D6F1AD7A-93E9-414F-877F-531E320A7614}" type="presParOf" srcId="{D3B5F08C-0744-43AA-B3F2-ECE41652A001}" destId="{D310173A-5D90-4BA9-8FA7-7B294F810E54}" srcOrd="1" destOrd="0" presId="urn:microsoft.com/office/officeart/2005/8/layout/hList2"/>
    <dgm:cxn modelId="{971B34D3-D5BF-4F1C-858E-B1EB4A043EB4}" type="presParOf" srcId="{D3B5F08C-0744-43AA-B3F2-ECE41652A001}" destId="{C56335CC-F0AC-48F4-AFBB-10CE68931881}"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DDCE362-5AB9-429B-9681-551BD019D40D}" type="doc">
      <dgm:prSet loTypeId="urn:microsoft.com/office/officeart/2005/8/layout/vList5" loCatId="list" qsTypeId="urn:microsoft.com/office/officeart/2005/8/quickstyle/simple3" qsCatId="simple" csTypeId="urn:microsoft.com/office/officeart/2005/8/colors/accent6_2" csCatId="accent6" phldr="1"/>
      <dgm:spPr/>
      <dgm:t>
        <a:bodyPr/>
        <a:lstStyle/>
        <a:p>
          <a:endParaRPr lang="en-US"/>
        </a:p>
      </dgm:t>
    </dgm:pt>
    <dgm:pt modelId="{87C6C1B0-BE88-4683-8EDC-7F00A9751D72}">
      <dgm:prSet/>
      <dgm:spPr>
        <a:solidFill>
          <a:schemeClr val="accent6">
            <a:lumMod val="60000"/>
            <a:lumOff val="40000"/>
          </a:schemeClr>
        </a:solidFill>
      </dgm:spPr>
      <dgm:t>
        <a:bodyPr/>
        <a:lstStyle/>
        <a:p>
          <a:pPr rtl="0"/>
          <a:r>
            <a:rPr lang="en-US" b="1" dirty="0">
              <a:latin typeface="Source Sans Pro" panose="020B0503030403020204" pitchFamily="34" charset="0"/>
              <a:ea typeface="Source Sans Pro" panose="020B0503030403020204" pitchFamily="34" charset="0"/>
            </a:rPr>
            <a:t>Bare minimum skills to perform the job duties</a:t>
          </a:r>
        </a:p>
      </dgm:t>
    </dgm:pt>
    <dgm:pt modelId="{1B47F233-7BF1-4395-863A-2DBB68652F1A}" type="parTrans" cxnId="{7A998E13-695E-4574-8E62-747107EE099B}">
      <dgm:prSet/>
      <dgm:spPr/>
      <dgm:t>
        <a:bodyPr/>
        <a:lstStyle/>
        <a:p>
          <a:endParaRPr lang="en-US"/>
        </a:p>
      </dgm:t>
    </dgm:pt>
    <dgm:pt modelId="{14D932DB-0D5D-45EE-88AB-C9B870B14D51}" type="sibTrans" cxnId="{7A998E13-695E-4574-8E62-747107EE099B}">
      <dgm:prSet/>
      <dgm:spPr/>
      <dgm:t>
        <a:bodyPr/>
        <a:lstStyle/>
        <a:p>
          <a:endParaRPr lang="en-US"/>
        </a:p>
      </dgm:t>
    </dgm:pt>
    <dgm:pt modelId="{F8AE1DEF-26B2-4ADC-BB0D-46A452D98239}">
      <dgm:prSet/>
      <dgm:spPr>
        <a:solidFill>
          <a:schemeClr val="accent6">
            <a:lumMod val="60000"/>
            <a:lumOff val="40000"/>
          </a:schemeClr>
        </a:solidFill>
      </dgm:spPr>
      <dgm:t>
        <a:bodyPr/>
        <a:lstStyle/>
        <a:p>
          <a:pPr rtl="0"/>
          <a:r>
            <a:rPr lang="en-US" b="1" dirty="0">
              <a:latin typeface="Source Sans Pro" panose="020B0503030403020204" pitchFamily="34" charset="0"/>
              <a:ea typeface="Source Sans Pro" panose="020B0503030403020204" pitchFamily="34" charset="0"/>
            </a:rPr>
            <a:t>Alternative ways to meet minimum qualifications</a:t>
          </a:r>
        </a:p>
      </dgm:t>
    </dgm:pt>
    <dgm:pt modelId="{4EF19A37-89CF-4CF0-AB9C-3782EE7E77DB}" type="parTrans" cxnId="{5E1104A5-5940-420A-9975-97FC835DD0F2}">
      <dgm:prSet/>
      <dgm:spPr/>
      <dgm:t>
        <a:bodyPr/>
        <a:lstStyle/>
        <a:p>
          <a:endParaRPr lang="en-US"/>
        </a:p>
      </dgm:t>
    </dgm:pt>
    <dgm:pt modelId="{57DE5A0D-AE7D-4AB8-BCFB-8C918FA7CDB3}" type="sibTrans" cxnId="{5E1104A5-5940-420A-9975-97FC835DD0F2}">
      <dgm:prSet/>
      <dgm:spPr/>
      <dgm:t>
        <a:bodyPr/>
        <a:lstStyle/>
        <a:p>
          <a:endParaRPr lang="en-US"/>
        </a:p>
      </dgm:t>
    </dgm:pt>
    <dgm:pt modelId="{5E0A9110-16E4-4227-81B9-EA472F176CAA}">
      <dgm:prSet/>
      <dgm:spPr>
        <a:solidFill>
          <a:schemeClr val="accent6">
            <a:lumMod val="60000"/>
            <a:lumOff val="40000"/>
          </a:schemeClr>
        </a:solidFill>
      </dgm:spPr>
      <dgm:t>
        <a:bodyPr/>
        <a:lstStyle/>
        <a:p>
          <a:pPr rtl="0"/>
          <a:r>
            <a:rPr lang="en-US" b="1" dirty="0">
              <a:latin typeface="Source Sans Pro" panose="020B0503030403020204" pitchFamily="34" charset="0"/>
              <a:ea typeface="Source Sans Pro" panose="020B0503030403020204" pitchFamily="34" charset="0"/>
            </a:rPr>
            <a:t>Factors to consider</a:t>
          </a:r>
        </a:p>
      </dgm:t>
    </dgm:pt>
    <dgm:pt modelId="{327FC3B2-3FD5-4C32-BAEF-4DDBDD60059D}" type="parTrans" cxnId="{19D3E54C-4074-4DE2-848E-7FBA8C82FEF2}">
      <dgm:prSet/>
      <dgm:spPr/>
      <dgm:t>
        <a:bodyPr/>
        <a:lstStyle/>
        <a:p>
          <a:endParaRPr lang="en-US"/>
        </a:p>
      </dgm:t>
    </dgm:pt>
    <dgm:pt modelId="{7B89BFE0-1A22-4746-848B-A24B7312921A}" type="sibTrans" cxnId="{19D3E54C-4074-4DE2-848E-7FBA8C82FEF2}">
      <dgm:prSet/>
      <dgm:spPr/>
      <dgm:t>
        <a:bodyPr/>
        <a:lstStyle/>
        <a:p>
          <a:endParaRPr lang="en-US"/>
        </a:p>
      </dgm:t>
    </dgm:pt>
    <dgm:pt modelId="{DC179FCF-8C57-475C-8719-83F3283A5171}">
      <dgm:prSet/>
      <dgm:spPr>
        <a:solidFill>
          <a:schemeClr val="accent6">
            <a:lumMod val="60000"/>
            <a:lumOff val="40000"/>
          </a:schemeClr>
        </a:solidFill>
      </dgm:spPr>
      <dgm:t>
        <a:bodyPr/>
        <a:lstStyle/>
        <a:p>
          <a:pPr rtl="0"/>
          <a:r>
            <a:rPr lang="en-US" b="1" dirty="0">
              <a:latin typeface="Source Sans Pro" panose="020B0503030403020204" pitchFamily="34" charset="0"/>
              <a:ea typeface="Source Sans Pro" panose="020B0503030403020204" pitchFamily="34" charset="0"/>
            </a:rPr>
            <a:t>Impact on the process </a:t>
          </a:r>
        </a:p>
      </dgm:t>
    </dgm:pt>
    <dgm:pt modelId="{AD096703-6DA8-46DF-975F-48FC0C33AFA8}" type="parTrans" cxnId="{320BDCBD-B193-4DF6-AC27-4911064D7B71}">
      <dgm:prSet/>
      <dgm:spPr/>
      <dgm:t>
        <a:bodyPr/>
        <a:lstStyle/>
        <a:p>
          <a:endParaRPr lang="en-US"/>
        </a:p>
      </dgm:t>
    </dgm:pt>
    <dgm:pt modelId="{F32C8526-B2E0-412F-807B-F76A4AC1D660}" type="sibTrans" cxnId="{320BDCBD-B193-4DF6-AC27-4911064D7B71}">
      <dgm:prSet/>
      <dgm:spPr/>
      <dgm:t>
        <a:bodyPr/>
        <a:lstStyle/>
        <a:p>
          <a:endParaRPr lang="en-US"/>
        </a:p>
      </dgm:t>
    </dgm:pt>
    <dgm:pt modelId="{59D2AB95-AC25-4369-8163-7F70AEE9A953}">
      <dgm:prSet/>
      <dgm:spPr/>
      <dgm:t>
        <a:bodyPr/>
        <a:lstStyle/>
        <a:p>
          <a:pPr rtl="0"/>
          <a:r>
            <a:rPr lang="en-US" dirty="0">
              <a:latin typeface="Source Sans Pro" panose="020B0503030403020204" pitchFamily="34" charset="0"/>
              <a:ea typeface="Source Sans Pro" panose="020B0503030403020204" pitchFamily="34" charset="0"/>
            </a:rPr>
            <a:t>What is needed walking in the door</a:t>
          </a:r>
        </a:p>
      </dgm:t>
    </dgm:pt>
    <dgm:pt modelId="{D01418A9-5C95-495B-8C1C-AEB4A455CC22}" type="parTrans" cxnId="{AA22EE66-3AEB-47E4-BB90-9BF815C96C05}">
      <dgm:prSet/>
      <dgm:spPr/>
      <dgm:t>
        <a:bodyPr/>
        <a:lstStyle/>
        <a:p>
          <a:endParaRPr lang="en-US"/>
        </a:p>
      </dgm:t>
    </dgm:pt>
    <dgm:pt modelId="{2D3D2055-486C-4802-8EEE-9A3A657E8E0D}" type="sibTrans" cxnId="{AA22EE66-3AEB-47E4-BB90-9BF815C96C05}">
      <dgm:prSet/>
      <dgm:spPr/>
      <dgm:t>
        <a:bodyPr/>
        <a:lstStyle/>
        <a:p>
          <a:endParaRPr lang="en-US"/>
        </a:p>
      </dgm:t>
    </dgm:pt>
    <dgm:pt modelId="{041A7318-3022-48C1-B297-A206D2D14BA1}">
      <dgm:prSet/>
      <dgm:spPr/>
      <dgm:t>
        <a:bodyPr/>
        <a:lstStyle/>
        <a:p>
          <a:pPr rtl="0"/>
          <a:r>
            <a:rPr lang="en-US" dirty="0">
              <a:latin typeface="Source Sans Pro" panose="020B0503030403020204" pitchFamily="34" charset="0"/>
              <a:ea typeface="Source Sans Pro" panose="020B0503030403020204" pitchFamily="34" charset="0"/>
            </a:rPr>
            <a:t>Define different paths to qualify (Skills based hiring)</a:t>
          </a:r>
        </a:p>
      </dgm:t>
    </dgm:pt>
    <dgm:pt modelId="{4C9A6A1C-883E-48EE-B485-42A4D737B1BA}" type="parTrans" cxnId="{C7550AF1-09F9-4229-A46D-F4E8DED7DA60}">
      <dgm:prSet/>
      <dgm:spPr/>
      <dgm:t>
        <a:bodyPr/>
        <a:lstStyle/>
        <a:p>
          <a:endParaRPr lang="en-US"/>
        </a:p>
      </dgm:t>
    </dgm:pt>
    <dgm:pt modelId="{C1F44719-396E-4006-8E7E-2676F698AAC7}" type="sibTrans" cxnId="{C7550AF1-09F9-4229-A46D-F4E8DED7DA60}">
      <dgm:prSet/>
      <dgm:spPr/>
      <dgm:t>
        <a:bodyPr/>
        <a:lstStyle/>
        <a:p>
          <a:endParaRPr lang="en-US"/>
        </a:p>
      </dgm:t>
    </dgm:pt>
    <dgm:pt modelId="{9B6483AA-0AD2-4074-9364-E052D93B4AFA}">
      <dgm:prSet/>
      <dgm:spPr/>
      <dgm:t>
        <a:bodyPr/>
        <a:lstStyle/>
        <a:p>
          <a:pPr rtl="0"/>
          <a:r>
            <a:rPr lang="en-US" dirty="0">
              <a:latin typeface="Source Sans Pro" panose="020B0503030403020204" pitchFamily="34" charset="0"/>
              <a:ea typeface="Source Sans Pro" panose="020B0503030403020204" pitchFamily="34" charset="0"/>
            </a:rPr>
            <a:t>Required versus Desired</a:t>
          </a:r>
        </a:p>
      </dgm:t>
    </dgm:pt>
    <dgm:pt modelId="{C3E01B7B-8354-4EAD-B7B5-44D9F2D3D104}" type="parTrans" cxnId="{9CA1458B-36E2-4AB3-872B-7F556ADA259D}">
      <dgm:prSet/>
      <dgm:spPr/>
      <dgm:t>
        <a:bodyPr/>
        <a:lstStyle/>
        <a:p>
          <a:endParaRPr lang="en-US"/>
        </a:p>
      </dgm:t>
    </dgm:pt>
    <dgm:pt modelId="{06297D62-67B9-498C-804F-D0FC10D5FC03}" type="sibTrans" cxnId="{9CA1458B-36E2-4AB3-872B-7F556ADA259D}">
      <dgm:prSet/>
      <dgm:spPr/>
      <dgm:t>
        <a:bodyPr/>
        <a:lstStyle/>
        <a:p>
          <a:endParaRPr lang="en-US"/>
        </a:p>
      </dgm:t>
    </dgm:pt>
    <dgm:pt modelId="{B3991B39-7788-47E6-BC39-03980406147D}">
      <dgm:prSet/>
      <dgm:spPr/>
      <dgm:t>
        <a:bodyPr/>
        <a:lstStyle/>
        <a:p>
          <a:pPr rtl="0"/>
          <a:r>
            <a:rPr lang="en-US" dirty="0">
              <a:latin typeface="Source Sans Pro" panose="020B0503030403020204" pitchFamily="34" charset="0"/>
              <a:ea typeface="Source Sans Pro" panose="020B0503030403020204" pitchFamily="34" charset="0"/>
            </a:rPr>
            <a:t>Define what candidates will be screened into the process</a:t>
          </a:r>
        </a:p>
      </dgm:t>
    </dgm:pt>
    <dgm:pt modelId="{0E1DDB84-3985-4D3B-90DB-86C32FC2758F}" type="parTrans" cxnId="{2AECA57A-3E2B-4F3F-A19D-9E8DE38F5890}">
      <dgm:prSet/>
      <dgm:spPr/>
      <dgm:t>
        <a:bodyPr/>
        <a:lstStyle/>
        <a:p>
          <a:endParaRPr lang="en-US"/>
        </a:p>
      </dgm:t>
    </dgm:pt>
    <dgm:pt modelId="{AE5215C2-348B-4697-9548-FA1E7DB3B188}" type="sibTrans" cxnId="{2AECA57A-3E2B-4F3F-A19D-9E8DE38F5890}">
      <dgm:prSet/>
      <dgm:spPr/>
      <dgm:t>
        <a:bodyPr/>
        <a:lstStyle/>
        <a:p>
          <a:endParaRPr lang="en-US"/>
        </a:p>
      </dgm:t>
    </dgm:pt>
    <dgm:pt modelId="{A92E23EE-B19B-4A93-B0B1-416F04105520}" type="pres">
      <dgm:prSet presAssocID="{8DDCE362-5AB9-429B-9681-551BD019D40D}" presName="Name0" presStyleCnt="0">
        <dgm:presLayoutVars>
          <dgm:dir/>
          <dgm:animLvl val="lvl"/>
          <dgm:resizeHandles val="exact"/>
        </dgm:presLayoutVars>
      </dgm:prSet>
      <dgm:spPr/>
    </dgm:pt>
    <dgm:pt modelId="{7A3E84FF-22E5-4C04-8C49-BA99010ECA21}" type="pres">
      <dgm:prSet presAssocID="{87C6C1B0-BE88-4683-8EDC-7F00A9751D72}" presName="linNode" presStyleCnt="0"/>
      <dgm:spPr/>
    </dgm:pt>
    <dgm:pt modelId="{A5DD3DF0-393D-4D09-A720-E941329EF0E3}" type="pres">
      <dgm:prSet presAssocID="{87C6C1B0-BE88-4683-8EDC-7F00A9751D72}" presName="parentText" presStyleLbl="node1" presStyleIdx="0" presStyleCnt="4">
        <dgm:presLayoutVars>
          <dgm:chMax val="1"/>
          <dgm:bulletEnabled val="1"/>
        </dgm:presLayoutVars>
      </dgm:prSet>
      <dgm:spPr/>
    </dgm:pt>
    <dgm:pt modelId="{6DACBCB6-3B96-47EB-9F38-017A60DA070D}" type="pres">
      <dgm:prSet presAssocID="{87C6C1B0-BE88-4683-8EDC-7F00A9751D72}" presName="descendantText" presStyleLbl="alignAccFollowNode1" presStyleIdx="0" presStyleCnt="4">
        <dgm:presLayoutVars>
          <dgm:bulletEnabled val="1"/>
        </dgm:presLayoutVars>
      </dgm:prSet>
      <dgm:spPr/>
    </dgm:pt>
    <dgm:pt modelId="{BC6D7DF1-BBA1-47B0-A3EB-CD0D0047EF28}" type="pres">
      <dgm:prSet presAssocID="{14D932DB-0D5D-45EE-88AB-C9B870B14D51}" presName="sp" presStyleCnt="0"/>
      <dgm:spPr/>
    </dgm:pt>
    <dgm:pt modelId="{1B167B41-0F24-47BE-BC68-2B2ACF548506}" type="pres">
      <dgm:prSet presAssocID="{F8AE1DEF-26B2-4ADC-BB0D-46A452D98239}" presName="linNode" presStyleCnt="0"/>
      <dgm:spPr/>
    </dgm:pt>
    <dgm:pt modelId="{77C42EDA-41A4-486E-A875-DB002B69DA03}" type="pres">
      <dgm:prSet presAssocID="{F8AE1DEF-26B2-4ADC-BB0D-46A452D98239}" presName="parentText" presStyleLbl="node1" presStyleIdx="1" presStyleCnt="4">
        <dgm:presLayoutVars>
          <dgm:chMax val="1"/>
          <dgm:bulletEnabled val="1"/>
        </dgm:presLayoutVars>
      </dgm:prSet>
      <dgm:spPr/>
    </dgm:pt>
    <dgm:pt modelId="{BA0611AE-6DD3-4924-A057-6087C329C1C4}" type="pres">
      <dgm:prSet presAssocID="{F8AE1DEF-26B2-4ADC-BB0D-46A452D98239}" presName="descendantText" presStyleLbl="alignAccFollowNode1" presStyleIdx="1" presStyleCnt="4">
        <dgm:presLayoutVars>
          <dgm:bulletEnabled val="1"/>
        </dgm:presLayoutVars>
      </dgm:prSet>
      <dgm:spPr/>
    </dgm:pt>
    <dgm:pt modelId="{854EED59-CAAF-4542-9AEF-60137203837D}" type="pres">
      <dgm:prSet presAssocID="{57DE5A0D-AE7D-4AB8-BCFB-8C918FA7CDB3}" presName="sp" presStyleCnt="0"/>
      <dgm:spPr/>
    </dgm:pt>
    <dgm:pt modelId="{3CFDB8EF-33FE-4FA9-BD35-62A62992209B}" type="pres">
      <dgm:prSet presAssocID="{5E0A9110-16E4-4227-81B9-EA472F176CAA}" presName="linNode" presStyleCnt="0"/>
      <dgm:spPr/>
    </dgm:pt>
    <dgm:pt modelId="{D7847E69-BA86-4B64-AC79-BDE5E4A5C89E}" type="pres">
      <dgm:prSet presAssocID="{5E0A9110-16E4-4227-81B9-EA472F176CAA}" presName="parentText" presStyleLbl="node1" presStyleIdx="2" presStyleCnt="4">
        <dgm:presLayoutVars>
          <dgm:chMax val="1"/>
          <dgm:bulletEnabled val="1"/>
        </dgm:presLayoutVars>
      </dgm:prSet>
      <dgm:spPr/>
    </dgm:pt>
    <dgm:pt modelId="{35A3C9A1-C4BA-464E-ACB4-E3DDB01DA21B}" type="pres">
      <dgm:prSet presAssocID="{5E0A9110-16E4-4227-81B9-EA472F176CAA}" presName="descendantText" presStyleLbl="alignAccFollowNode1" presStyleIdx="2" presStyleCnt="4">
        <dgm:presLayoutVars>
          <dgm:bulletEnabled val="1"/>
        </dgm:presLayoutVars>
      </dgm:prSet>
      <dgm:spPr/>
    </dgm:pt>
    <dgm:pt modelId="{57242140-321A-4AC7-BED2-16BD3878AD58}" type="pres">
      <dgm:prSet presAssocID="{7B89BFE0-1A22-4746-848B-A24B7312921A}" presName="sp" presStyleCnt="0"/>
      <dgm:spPr/>
    </dgm:pt>
    <dgm:pt modelId="{CF7B76FE-6348-47A4-814C-591AFE7E175D}" type="pres">
      <dgm:prSet presAssocID="{DC179FCF-8C57-475C-8719-83F3283A5171}" presName="linNode" presStyleCnt="0"/>
      <dgm:spPr/>
    </dgm:pt>
    <dgm:pt modelId="{865E7F61-2F1F-4808-B4FB-99E482F71425}" type="pres">
      <dgm:prSet presAssocID="{DC179FCF-8C57-475C-8719-83F3283A5171}" presName="parentText" presStyleLbl="node1" presStyleIdx="3" presStyleCnt="4">
        <dgm:presLayoutVars>
          <dgm:chMax val="1"/>
          <dgm:bulletEnabled val="1"/>
        </dgm:presLayoutVars>
      </dgm:prSet>
      <dgm:spPr/>
    </dgm:pt>
    <dgm:pt modelId="{597A72D2-39F0-42DF-BDFD-80F1957038FE}" type="pres">
      <dgm:prSet presAssocID="{DC179FCF-8C57-475C-8719-83F3283A5171}" presName="descendantText" presStyleLbl="alignAccFollowNode1" presStyleIdx="3" presStyleCnt="4">
        <dgm:presLayoutVars>
          <dgm:bulletEnabled val="1"/>
        </dgm:presLayoutVars>
      </dgm:prSet>
      <dgm:spPr/>
    </dgm:pt>
  </dgm:ptLst>
  <dgm:cxnLst>
    <dgm:cxn modelId="{7A998E13-695E-4574-8E62-747107EE099B}" srcId="{8DDCE362-5AB9-429B-9681-551BD019D40D}" destId="{87C6C1B0-BE88-4683-8EDC-7F00A9751D72}" srcOrd="0" destOrd="0" parTransId="{1B47F233-7BF1-4395-863A-2DBB68652F1A}" sibTransId="{14D932DB-0D5D-45EE-88AB-C9B870B14D51}"/>
    <dgm:cxn modelId="{C2785320-C6AC-4E53-8804-DB31DE86C81B}" type="presOf" srcId="{8DDCE362-5AB9-429B-9681-551BD019D40D}" destId="{A92E23EE-B19B-4A93-B0B1-416F04105520}" srcOrd="0" destOrd="0" presId="urn:microsoft.com/office/officeart/2005/8/layout/vList5"/>
    <dgm:cxn modelId="{313FA823-40AA-4351-83A3-CA5B3FFA76D6}" type="presOf" srcId="{F8AE1DEF-26B2-4ADC-BB0D-46A452D98239}" destId="{77C42EDA-41A4-486E-A875-DB002B69DA03}" srcOrd="0" destOrd="0" presId="urn:microsoft.com/office/officeart/2005/8/layout/vList5"/>
    <dgm:cxn modelId="{22F58C64-F01D-45F6-B3E8-1F2C8E1ECD7F}" type="presOf" srcId="{59D2AB95-AC25-4369-8163-7F70AEE9A953}" destId="{6DACBCB6-3B96-47EB-9F38-017A60DA070D}" srcOrd="0" destOrd="0" presId="urn:microsoft.com/office/officeart/2005/8/layout/vList5"/>
    <dgm:cxn modelId="{AA22EE66-3AEB-47E4-BB90-9BF815C96C05}" srcId="{87C6C1B0-BE88-4683-8EDC-7F00A9751D72}" destId="{59D2AB95-AC25-4369-8163-7F70AEE9A953}" srcOrd="0" destOrd="0" parTransId="{D01418A9-5C95-495B-8C1C-AEB4A455CC22}" sibTransId="{2D3D2055-486C-4802-8EEE-9A3A657E8E0D}"/>
    <dgm:cxn modelId="{19D3E54C-4074-4DE2-848E-7FBA8C82FEF2}" srcId="{8DDCE362-5AB9-429B-9681-551BD019D40D}" destId="{5E0A9110-16E4-4227-81B9-EA472F176CAA}" srcOrd="2" destOrd="0" parTransId="{327FC3B2-3FD5-4C32-BAEF-4DDBDD60059D}" sibTransId="{7B89BFE0-1A22-4746-848B-A24B7312921A}"/>
    <dgm:cxn modelId="{2AECA57A-3E2B-4F3F-A19D-9E8DE38F5890}" srcId="{DC179FCF-8C57-475C-8719-83F3283A5171}" destId="{B3991B39-7788-47E6-BC39-03980406147D}" srcOrd="0" destOrd="0" parTransId="{0E1DDB84-3985-4D3B-90DB-86C32FC2758F}" sibTransId="{AE5215C2-348B-4697-9548-FA1E7DB3B188}"/>
    <dgm:cxn modelId="{9CA1458B-36E2-4AB3-872B-7F556ADA259D}" srcId="{5E0A9110-16E4-4227-81B9-EA472F176CAA}" destId="{9B6483AA-0AD2-4074-9364-E052D93B4AFA}" srcOrd="0" destOrd="0" parTransId="{C3E01B7B-8354-4EAD-B7B5-44D9F2D3D104}" sibTransId="{06297D62-67B9-498C-804F-D0FC10D5FC03}"/>
    <dgm:cxn modelId="{34A413A1-793C-49A5-A1F3-5FD9E1AC3780}" type="presOf" srcId="{B3991B39-7788-47E6-BC39-03980406147D}" destId="{597A72D2-39F0-42DF-BDFD-80F1957038FE}" srcOrd="0" destOrd="0" presId="urn:microsoft.com/office/officeart/2005/8/layout/vList5"/>
    <dgm:cxn modelId="{B7484CA3-F7BC-492C-BA91-E687301835E3}" type="presOf" srcId="{041A7318-3022-48C1-B297-A206D2D14BA1}" destId="{BA0611AE-6DD3-4924-A057-6087C329C1C4}" srcOrd="0" destOrd="0" presId="urn:microsoft.com/office/officeart/2005/8/layout/vList5"/>
    <dgm:cxn modelId="{5E1104A5-5940-420A-9975-97FC835DD0F2}" srcId="{8DDCE362-5AB9-429B-9681-551BD019D40D}" destId="{F8AE1DEF-26B2-4ADC-BB0D-46A452D98239}" srcOrd="1" destOrd="0" parTransId="{4EF19A37-89CF-4CF0-AB9C-3782EE7E77DB}" sibTransId="{57DE5A0D-AE7D-4AB8-BCFB-8C918FA7CDB3}"/>
    <dgm:cxn modelId="{320BDCBD-B193-4DF6-AC27-4911064D7B71}" srcId="{8DDCE362-5AB9-429B-9681-551BD019D40D}" destId="{DC179FCF-8C57-475C-8719-83F3283A5171}" srcOrd="3" destOrd="0" parTransId="{AD096703-6DA8-46DF-975F-48FC0C33AFA8}" sibTransId="{F32C8526-B2E0-412F-807B-F76A4AC1D660}"/>
    <dgm:cxn modelId="{F5E956C8-7204-4FC7-8E37-68D1BCB4A3DA}" type="presOf" srcId="{5E0A9110-16E4-4227-81B9-EA472F176CAA}" destId="{D7847E69-BA86-4B64-AC79-BDE5E4A5C89E}" srcOrd="0" destOrd="0" presId="urn:microsoft.com/office/officeart/2005/8/layout/vList5"/>
    <dgm:cxn modelId="{FE9E6CCD-653D-48B8-BC6A-14A233ADEB59}" type="presOf" srcId="{DC179FCF-8C57-475C-8719-83F3283A5171}" destId="{865E7F61-2F1F-4808-B4FB-99E482F71425}" srcOrd="0" destOrd="0" presId="urn:microsoft.com/office/officeart/2005/8/layout/vList5"/>
    <dgm:cxn modelId="{C3197FDD-5059-4E60-B4E4-0D4960EB1F6E}" type="presOf" srcId="{87C6C1B0-BE88-4683-8EDC-7F00A9751D72}" destId="{A5DD3DF0-393D-4D09-A720-E941329EF0E3}" srcOrd="0" destOrd="0" presId="urn:microsoft.com/office/officeart/2005/8/layout/vList5"/>
    <dgm:cxn modelId="{C7550AF1-09F9-4229-A46D-F4E8DED7DA60}" srcId="{F8AE1DEF-26B2-4ADC-BB0D-46A452D98239}" destId="{041A7318-3022-48C1-B297-A206D2D14BA1}" srcOrd="0" destOrd="0" parTransId="{4C9A6A1C-883E-48EE-B485-42A4D737B1BA}" sibTransId="{C1F44719-396E-4006-8E7E-2676F698AAC7}"/>
    <dgm:cxn modelId="{7CFC54FE-8A34-43BD-827C-CB2C15E13183}" type="presOf" srcId="{9B6483AA-0AD2-4074-9364-E052D93B4AFA}" destId="{35A3C9A1-C4BA-464E-ACB4-E3DDB01DA21B}" srcOrd="0" destOrd="0" presId="urn:microsoft.com/office/officeart/2005/8/layout/vList5"/>
    <dgm:cxn modelId="{EA9F85A7-6C23-4C96-BB7F-58097B04F1D8}" type="presParOf" srcId="{A92E23EE-B19B-4A93-B0B1-416F04105520}" destId="{7A3E84FF-22E5-4C04-8C49-BA99010ECA21}" srcOrd="0" destOrd="0" presId="urn:microsoft.com/office/officeart/2005/8/layout/vList5"/>
    <dgm:cxn modelId="{03444111-0120-4A97-8318-CC68B1B655B9}" type="presParOf" srcId="{7A3E84FF-22E5-4C04-8C49-BA99010ECA21}" destId="{A5DD3DF0-393D-4D09-A720-E941329EF0E3}" srcOrd="0" destOrd="0" presId="urn:microsoft.com/office/officeart/2005/8/layout/vList5"/>
    <dgm:cxn modelId="{E9285981-3E9D-4889-9592-B4FF58FF5978}" type="presParOf" srcId="{7A3E84FF-22E5-4C04-8C49-BA99010ECA21}" destId="{6DACBCB6-3B96-47EB-9F38-017A60DA070D}" srcOrd="1" destOrd="0" presId="urn:microsoft.com/office/officeart/2005/8/layout/vList5"/>
    <dgm:cxn modelId="{0B7E1011-F7A9-4309-B33C-71AD56CB7E15}" type="presParOf" srcId="{A92E23EE-B19B-4A93-B0B1-416F04105520}" destId="{BC6D7DF1-BBA1-47B0-A3EB-CD0D0047EF28}" srcOrd="1" destOrd="0" presId="urn:microsoft.com/office/officeart/2005/8/layout/vList5"/>
    <dgm:cxn modelId="{11568508-3FA0-4766-8B2A-905FDF75001D}" type="presParOf" srcId="{A92E23EE-B19B-4A93-B0B1-416F04105520}" destId="{1B167B41-0F24-47BE-BC68-2B2ACF548506}" srcOrd="2" destOrd="0" presId="urn:microsoft.com/office/officeart/2005/8/layout/vList5"/>
    <dgm:cxn modelId="{2B08BCFC-B582-4B62-AA98-386044BD78EF}" type="presParOf" srcId="{1B167B41-0F24-47BE-BC68-2B2ACF548506}" destId="{77C42EDA-41A4-486E-A875-DB002B69DA03}" srcOrd="0" destOrd="0" presId="urn:microsoft.com/office/officeart/2005/8/layout/vList5"/>
    <dgm:cxn modelId="{12453EB8-862C-4C42-8CAA-76336FE23B40}" type="presParOf" srcId="{1B167B41-0F24-47BE-BC68-2B2ACF548506}" destId="{BA0611AE-6DD3-4924-A057-6087C329C1C4}" srcOrd="1" destOrd="0" presId="urn:microsoft.com/office/officeart/2005/8/layout/vList5"/>
    <dgm:cxn modelId="{56B52B29-2773-4226-83C4-0C7E3EB2FFE6}" type="presParOf" srcId="{A92E23EE-B19B-4A93-B0B1-416F04105520}" destId="{854EED59-CAAF-4542-9AEF-60137203837D}" srcOrd="3" destOrd="0" presId="urn:microsoft.com/office/officeart/2005/8/layout/vList5"/>
    <dgm:cxn modelId="{6A62F2F0-6108-486C-A1E9-ADA1906D87A6}" type="presParOf" srcId="{A92E23EE-B19B-4A93-B0B1-416F04105520}" destId="{3CFDB8EF-33FE-4FA9-BD35-62A62992209B}" srcOrd="4" destOrd="0" presId="urn:microsoft.com/office/officeart/2005/8/layout/vList5"/>
    <dgm:cxn modelId="{676BC15E-0F74-4E4B-8EA9-7344E1686BD1}" type="presParOf" srcId="{3CFDB8EF-33FE-4FA9-BD35-62A62992209B}" destId="{D7847E69-BA86-4B64-AC79-BDE5E4A5C89E}" srcOrd="0" destOrd="0" presId="urn:microsoft.com/office/officeart/2005/8/layout/vList5"/>
    <dgm:cxn modelId="{D0C8058B-75BC-4ADF-9AB2-7FB3298F3923}" type="presParOf" srcId="{3CFDB8EF-33FE-4FA9-BD35-62A62992209B}" destId="{35A3C9A1-C4BA-464E-ACB4-E3DDB01DA21B}" srcOrd="1" destOrd="0" presId="urn:microsoft.com/office/officeart/2005/8/layout/vList5"/>
    <dgm:cxn modelId="{CC20B558-DA2F-4385-BE54-43111489301C}" type="presParOf" srcId="{A92E23EE-B19B-4A93-B0B1-416F04105520}" destId="{57242140-321A-4AC7-BED2-16BD3878AD58}" srcOrd="5" destOrd="0" presId="urn:microsoft.com/office/officeart/2005/8/layout/vList5"/>
    <dgm:cxn modelId="{2EA6933D-F4C8-40A2-A50E-771B61FF8902}" type="presParOf" srcId="{A92E23EE-B19B-4A93-B0B1-416F04105520}" destId="{CF7B76FE-6348-47A4-814C-591AFE7E175D}" srcOrd="6" destOrd="0" presId="urn:microsoft.com/office/officeart/2005/8/layout/vList5"/>
    <dgm:cxn modelId="{55AB33E1-BC7C-46CC-BB12-E5F9691130D0}" type="presParOf" srcId="{CF7B76FE-6348-47A4-814C-591AFE7E175D}" destId="{865E7F61-2F1F-4808-B4FB-99E482F71425}" srcOrd="0" destOrd="0" presId="urn:microsoft.com/office/officeart/2005/8/layout/vList5"/>
    <dgm:cxn modelId="{413BA8EA-D33A-4D73-87F8-04B6885ABE10}" type="presParOf" srcId="{CF7B76FE-6348-47A4-814C-591AFE7E175D}" destId="{597A72D2-39F0-42DF-BDFD-80F1957038F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E1E0C74-8A0D-438C-951B-306D4CC1EDBA}"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B60CE698-20C6-4B36-9DFA-A85D88AB9C34}">
      <dgm:prSet phldrT="[Text]"/>
      <dgm:spPr>
        <a:solidFill>
          <a:srgbClr val="CF94D8"/>
        </a:solidFill>
      </dgm:spPr>
      <dgm:t>
        <a:bodyPr/>
        <a:lstStyle/>
        <a:p>
          <a:r>
            <a:rPr lang="en-US" dirty="0">
              <a:latin typeface="Source Sans Pro" panose="020B0503030403020204" pitchFamily="34" charset="0"/>
              <a:ea typeface="Source Sans Pro" panose="020B0503030403020204" pitchFamily="34" charset="0"/>
            </a:rPr>
            <a:t>Hiring Manager</a:t>
          </a:r>
        </a:p>
      </dgm:t>
    </dgm:pt>
    <dgm:pt modelId="{096FC3EA-533F-4DDC-9265-3AE170C2A9C8}" type="parTrans" cxnId="{A9EF91CD-7BA7-4E81-942C-C78E514AA325}">
      <dgm:prSet/>
      <dgm:spPr/>
      <dgm:t>
        <a:bodyPr/>
        <a:lstStyle/>
        <a:p>
          <a:endParaRPr lang="en-US"/>
        </a:p>
      </dgm:t>
    </dgm:pt>
    <dgm:pt modelId="{9E5EED9F-E5EA-43F2-A69D-4A476FC71CA6}" type="sibTrans" cxnId="{A9EF91CD-7BA7-4E81-942C-C78E514AA325}">
      <dgm:prSet/>
      <dgm:spPr/>
      <dgm:t>
        <a:bodyPr/>
        <a:lstStyle/>
        <a:p>
          <a:endParaRPr lang="en-US"/>
        </a:p>
      </dgm:t>
    </dgm:pt>
    <dgm:pt modelId="{827E05B5-2385-4C8D-A144-C5E7F45C00EA}">
      <dgm:prSet phldrT="[Text]"/>
      <dgm:spPr>
        <a:solidFill>
          <a:srgbClr val="4CB6AC"/>
        </a:solidFill>
      </dgm:spPr>
      <dgm:t>
        <a:bodyPr/>
        <a:lstStyle/>
        <a:p>
          <a:r>
            <a:rPr lang="en-US" dirty="0">
              <a:latin typeface="Source Sans Pro" panose="020B0503030403020204" pitchFamily="34" charset="0"/>
              <a:ea typeface="Source Sans Pro" panose="020B0503030403020204" pitchFamily="34" charset="0"/>
            </a:rPr>
            <a:t>HR</a:t>
          </a:r>
        </a:p>
      </dgm:t>
    </dgm:pt>
    <dgm:pt modelId="{18E89095-075F-4544-B3DA-D263B8DD86DA}" type="parTrans" cxnId="{C5734CD4-B570-4159-8923-835F0C866D97}">
      <dgm:prSet/>
      <dgm:spPr/>
      <dgm:t>
        <a:bodyPr/>
        <a:lstStyle/>
        <a:p>
          <a:endParaRPr lang="en-US"/>
        </a:p>
      </dgm:t>
    </dgm:pt>
    <dgm:pt modelId="{C1727D16-2350-40FB-9965-27B09DD36228}" type="sibTrans" cxnId="{C5734CD4-B570-4159-8923-835F0C866D97}">
      <dgm:prSet/>
      <dgm:spPr/>
      <dgm:t>
        <a:bodyPr/>
        <a:lstStyle/>
        <a:p>
          <a:endParaRPr lang="en-US"/>
        </a:p>
      </dgm:t>
    </dgm:pt>
    <dgm:pt modelId="{3E2C7A24-4896-4864-BA3C-2F8AF35F4F45}">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Review test</a:t>
          </a:r>
        </a:p>
      </dgm:t>
    </dgm:pt>
    <dgm:pt modelId="{5273E569-9C9F-4B5C-AFC8-EC6127D0AD94}" type="parTrans" cxnId="{5A81B943-B38D-433E-AB8B-B148924B19C2}">
      <dgm:prSet/>
      <dgm:spPr/>
      <dgm:t>
        <a:bodyPr/>
        <a:lstStyle/>
        <a:p>
          <a:endParaRPr lang="en-US"/>
        </a:p>
      </dgm:t>
    </dgm:pt>
    <dgm:pt modelId="{405D2136-F827-4B2D-8614-5A9150600B57}" type="sibTrans" cxnId="{5A81B943-B38D-433E-AB8B-B148924B19C2}">
      <dgm:prSet/>
      <dgm:spPr/>
      <dgm:t>
        <a:bodyPr/>
        <a:lstStyle/>
        <a:p>
          <a:endParaRPr lang="en-US"/>
        </a:p>
      </dgm:t>
    </dgm:pt>
    <dgm:pt modelId="{B435DCA5-F9BD-44B5-8AEA-72D85EB2926E}">
      <dgm:prSet phldrT="[Text]"/>
      <dgm:spPr>
        <a:solidFill>
          <a:srgbClr val="EDD7F1">
            <a:alpha val="90000"/>
          </a:srgbClr>
        </a:solidFill>
      </dgm:spPr>
      <dgm:t>
        <a:bodyPr/>
        <a:lstStyle/>
        <a:p>
          <a:endParaRPr lang="en-US" dirty="0"/>
        </a:p>
      </dgm:t>
    </dgm:pt>
    <dgm:pt modelId="{6C7E1E8B-A29B-4377-AE79-D5A02EA23A80}" type="parTrans" cxnId="{3E60FF1A-08CF-4B98-BA84-A6070C52262A}">
      <dgm:prSet/>
      <dgm:spPr/>
      <dgm:t>
        <a:bodyPr/>
        <a:lstStyle/>
        <a:p>
          <a:endParaRPr lang="en-US"/>
        </a:p>
      </dgm:t>
    </dgm:pt>
    <dgm:pt modelId="{20EBAF11-E253-4E54-AE71-FC5CA84CA608}" type="sibTrans" cxnId="{3E60FF1A-08CF-4B98-BA84-A6070C52262A}">
      <dgm:prSet/>
      <dgm:spPr/>
      <dgm:t>
        <a:bodyPr/>
        <a:lstStyle/>
        <a:p>
          <a:endParaRPr lang="en-US"/>
        </a:p>
      </dgm:t>
    </dgm:pt>
    <dgm:pt modelId="{0AE334BF-544C-4422-A3D2-4DACC7B467C2}">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Update exam</a:t>
          </a:r>
        </a:p>
      </dgm:t>
    </dgm:pt>
    <dgm:pt modelId="{2EDECC6E-0129-425C-A66A-5250309B1476}" type="parTrans" cxnId="{1D8DE2FD-BB9D-4129-8390-CB976A0FC4E8}">
      <dgm:prSet/>
      <dgm:spPr/>
      <dgm:t>
        <a:bodyPr/>
        <a:lstStyle/>
        <a:p>
          <a:endParaRPr lang="en-US"/>
        </a:p>
      </dgm:t>
    </dgm:pt>
    <dgm:pt modelId="{9E4404C3-B093-406C-AF82-C72062CA656D}" type="sibTrans" cxnId="{1D8DE2FD-BB9D-4129-8390-CB976A0FC4E8}">
      <dgm:prSet/>
      <dgm:spPr/>
      <dgm:t>
        <a:bodyPr/>
        <a:lstStyle/>
        <a:p>
          <a:endParaRPr lang="en-US"/>
        </a:p>
      </dgm:t>
    </dgm:pt>
    <dgm:pt modelId="{3AAB0128-ECB4-4A81-8BA1-9BFC4C33FB90}">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Verify that test questions are:</a:t>
          </a:r>
        </a:p>
      </dgm:t>
    </dgm:pt>
    <dgm:pt modelId="{8A3D637B-7257-4641-91A3-8D6787B18AE6}" type="parTrans" cxnId="{58B11AF0-6B5A-4EA1-9365-1C5E70D81251}">
      <dgm:prSet/>
      <dgm:spPr/>
      <dgm:t>
        <a:bodyPr/>
        <a:lstStyle/>
        <a:p>
          <a:endParaRPr lang="en-US"/>
        </a:p>
      </dgm:t>
    </dgm:pt>
    <dgm:pt modelId="{A97871A9-CEC1-41F0-A22D-5CD2EF654380}" type="sibTrans" cxnId="{58B11AF0-6B5A-4EA1-9365-1C5E70D81251}">
      <dgm:prSet/>
      <dgm:spPr/>
      <dgm:t>
        <a:bodyPr/>
        <a:lstStyle/>
        <a:p>
          <a:endParaRPr lang="en-US"/>
        </a:p>
      </dgm:t>
    </dgm:pt>
    <dgm:pt modelId="{08AE4174-3954-4B01-98EC-5CCB89BDF438}">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Develop new questions</a:t>
          </a:r>
        </a:p>
      </dgm:t>
    </dgm:pt>
    <dgm:pt modelId="{A7022618-C568-480C-A3E8-48418D58DB66}" type="parTrans" cxnId="{9FDC4917-261D-43C6-9A58-D621D5606DB1}">
      <dgm:prSet/>
      <dgm:spPr/>
      <dgm:t>
        <a:bodyPr/>
        <a:lstStyle/>
        <a:p>
          <a:endParaRPr lang="en-US"/>
        </a:p>
      </dgm:t>
    </dgm:pt>
    <dgm:pt modelId="{4FB90009-61D9-4BED-B084-C6CEB0B6B6C0}" type="sibTrans" cxnId="{9FDC4917-261D-43C6-9A58-D621D5606DB1}">
      <dgm:prSet/>
      <dgm:spPr/>
      <dgm:t>
        <a:bodyPr/>
        <a:lstStyle/>
        <a:p>
          <a:endParaRPr lang="en-US"/>
        </a:p>
      </dgm:t>
    </dgm:pt>
    <dgm:pt modelId="{04CFA341-C78D-473B-BD6B-2747DD619154}">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Determine test components and weights</a:t>
          </a:r>
        </a:p>
      </dgm:t>
    </dgm:pt>
    <dgm:pt modelId="{48EA3CD9-F268-41C3-B7A8-F8E9A193186A}" type="parTrans" cxnId="{63317453-AC63-4FE1-9F14-F500E4E408DA}">
      <dgm:prSet/>
      <dgm:spPr/>
      <dgm:t>
        <a:bodyPr/>
        <a:lstStyle/>
        <a:p>
          <a:endParaRPr lang="en-US"/>
        </a:p>
      </dgm:t>
    </dgm:pt>
    <dgm:pt modelId="{C26CA10A-5D57-49B1-9E70-89EDCC5BC20D}" type="sibTrans" cxnId="{63317453-AC63-4FE1-9F14-F500E4E408DA}">
      <dgm:prSet/>
      <dgm:spPr/>
      <dgm:t>
        <a:bodyPr/>
        <a:lstStyle/>
        <a:p>
          <a:endParaRPr lang="en-US"/>
        </a:p>
      </dgm:t>
    </dgm:pt>
    <dgm:pt modelId="{87E3FDA7-6014-4DA0-960D-3598C923DCA5}">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Job related</a:t>
          </a:r>
        </a:p>
      </dgm:t>
    </dgm:pt>
    <dgm:pt modelId="{C5477F85-EB36-4EA4-8707-E27C42A27847}" type="parTrans" cxnId="{28743D34-B04D-4DFA-9D99-5228E6E0CE13}">
      <dgm:prSet/>
      <dgm:spPr/>
      <dgm:t>
        <a:bodyPr/>
        <a:lstStyle/>
        <a:p>
          <a:endParaRPr lang="en-US"/>
        </a:p>
      </dgm:t>
    </dgm:pt>
    <dgm:pt modelId="{51214E5A-A963-47CD-9D21-20486351CC6C}" type="sibTrans" cxnId="{28743D34-B04D-4DFA-9D99-5228E6E0CE13}">
      <dgm:prSet/>
      <dgm:spPr/>
      <dgm:t>
        <a:bodyPr/>
        <a:lstStyle/>
        <a:p>
          <a:endParaRPr lang="en-US"/>
        </a:p>
      </dgm:t>
    </dgm:pt>
    <dgm:pt modelId="{5A7180EC-13A4-4356-B44D-C55E68CD3FBC}">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Gender neutral</a:t>
          </a:r>
        </a:p>
      </dgm:t>
    </dgm:pt>
    <dgm:pt modelId="{3819F5D8-450E-47D3-A768-58E654B60AD7}" type="parTrans" cxnId="{A88D2DB4-2B91-45EF-A666-CBCD947475F6}">
      <dgm:prSet/>
      <dgm:spPr/>
      <dgm:t>
        <a:bodyPr/>
        <a:lstStyle/>
        <a:p>
          <a:endParaRPr lang="en-US"/>
        </a:p>
      </dgm:t>
    </dgm:pt>
    <dgm:pt modelId="{34312E65-41A8-46A8-AB93-7473FE255F6C}" type="sibTrans" cxnId="{A88D2DB4-2B91-45EF-A666-CBCD947475F6}">
      <dgm:prSet/>
      <dgm:spPr/>
      <dgm:t>
        <a:bodyPr/>
        <a:lstStyle/>
        <a:p>
          <a:endParaRPr lang="en-US"/>
        </a:p>
      </dgm:t>
    </dgm:pt>
    <dgm:pt modelId="{043F8631-38F4-4908-8571-80F2915B2F88}">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Integrity of process</a:t>
          </a:r>
        </a:p>
      </dgm:t>
    </dgm:pt>
    <dgm:pt modelId="{1CF09AD7-A785-413B-A5DC-6576330E73DE}" type="parTrans" cxnId="{CA7FC6DF-7416-4B5F-B201-CE5D7BDF2D26}">
      <dgm:prSet/>
      <dgm:spPr/>
      <dgm:t>
        <a:bodyPr/>
        <a:lstStyle/>
        <a:p>
          <a:endParaRPr lang="en-US"/>
        </a:p>
      </dgm:t>
    </dgm:pt>
    <dgm:pt modelId="{871EFD60-D13E-458F-B9B3-E812A0758718}" type="sibTrans" cxnId="{CA7FC6DF-7416-4B5F-B201-CE5D7BDF2D26}">
      <dgm:prSet/>
      <dgm:spPr/>
      <dgm:t>
        <a:bodyPr/>
        <a:lstStyle/>
        <a:p>
          <a:endParaRPr lang="en-US"/>
        </a:p>
      </dgm:t>
    </dgm:pt>
    <dgm:pt modelId="{8D0ABA7A-C7FF-4BDD-B4B1-70267BF5905B}" type="pres">
      <dgm:prSet presAssocID="{5E1E0C74-8A0D-438C-951B-306D4CC1EDBA}" presName="Name0" presStyleCnt="0">
        <dgm:presLayoutVars>
          <dgm:dir/>
          <dgm:animLvl val="lvl"/>
          <dgm:resizeHandles val="exact"/>
        </dgm:presLayoutVars>
      </dgm:prSet>
      <dgm:spPr/>
    </dgm:pt>
    <dgm:pt modelId="{21096C25-5D55-439C-A452-EE5A0D5DCC09}" type="pres">
      <dgm:prSet presAssocID="{B60CE698-20C6-4B36-9DFA-A85D88AB9C34}" presName="composite" presStyleCnt="0"/>
      <dgm:spPr/>
    </dgm:pt>
    <dgm:pt modelId="{6576655B-F95D-45D2-ADBA-063B4BBD95B3}" type="pres">
      <dgm:prSet presAssocID="{B60CE698-20C6-4B36-9DFA-A85D88AB9C34}" presName="parTx" presStyleLbl="alignNode1" presStyleIdx="0" presStyleCnt="2">
        <dgm:presLayoutVars>
          <dgm:chMax val="0"/>
          <dgm:chPref val="0"/>
          <dgm:bulletEnabled val="1"/>
        </dgm:presLayoutVars>
      </dgm:prSet>
      <dgm:spPr/>
    </dgm:pt>
    <dgm:pt modelId="{B7782DCA-1137-4136-A162-502A5118610E}" type="pres">
      <dgm:prSet presAssocID="{B60CE698-20C6-4B36-9DFA-A85D88AB9C34}" presName="desTx" presStyleLbl="alignAccFollowNode1" presStyleIdx="0" presStyleCnt="2">
        <dgm:presLayoutVars>
          <dgm:bulletEnabled val="1"/>
        </dgm:presLayoutVars>
      </dgm:prSet>
      <dgm:spPr/>
    </dgm:pt>
    <dgm:pt modelId="{95C13E32-FDD5-4167-A7C4-5ED2F0CC25DB}" type="pres">
      <dgm:prSet presAssocID="{9E5EED9F-E5EA-43F2-A69D-4A476FC71CA6}" presName="space" presStyleCnt="0"/>
      <dgm:spPr/>
    </dgm:pt>
    <dgm:pt modelId="{C58EB186-FB77-46BD-9897-2A7B1E689504}" type="pres">
      <dgm:prSet presAssocID="{827E05B5-2385-4C8D-A144-C5E7F45C00EA}" presName="composite" presStyleCnt="0"/>
      <dgm:spPr/>
    </dgm:pt>
    <dgm:pt modelId="{EEB02B8B-E50D-4A4A-B732-A0247FBCFF9B}" type="pres">
      <dgm:prSet presAssocID="{827E05B5-2385-4C8D-A144-C5E7F45C00EA}" presName="parTx" presStyleLbl="alignNode1" presStyleIdx="1" presStyleCnt="2" custScaleX="102083" custLinFactNeighborX="-1172">
        <dgm:presLayoutVars>
          <dgm:chMax val="0"/>
          <dgm:chPref val="0"/>
          <dgm:bulletEnabled val="1"/>
        </dgm:presLayoutVars>
      </dgm:prSet>
      <dgm:spPr/>
    </dgm:pt>
    <dgm:pt modelId="{4FD5258E-2D0E-45B0-B84F-C6F3EB088456}" type="pres">
      <dgm:prSet presAssocID="{827E05B5-2385-4C8D-A144-C5E7F45C00EA}" presName="desTx" presStyleLbl="alignAccFollowNode1" presStyleIdx="1" presStyleCnt="2" custLinFactNeighborX="-1634">
        <dgm:presLayoutVars>
          <dgm:bulletEnabled val="1"/>
        </dgm:presLayoutVars>
      </dgm:prSet>
      <dgm:spPr/>
    </dgm:pt>
  </dgm:ptLst>
  <dgm:cxnLst>
    <dgm:cxn modelId="{54D5BB15-3301-4AF8-A2B0-11F25EC037FF}" type="presOf" srcId="{5E1E0C74-8A0D-438C-951B-306D4CC1EDBA}" destId="{8D0ABA7A-C7FF-4BDD-B4B1-70267BF5905B}" srcOrd="0" destOrd="0" presId="urn:microsoft.com/office/officeart/2005/8/layout/hList1"/>
    <dgm:cxn modelId="{9FDC4917-261D-43C6-9A58-D621D5606DB1}" srcId="{B60CE698-20C6-4B36-9DFA-A85D88AB9C34}" destId="{08AE4174-3954-4B01-98EC-5CCB89BDF438}" srcOrd="1" destOrd="0" parTransId="{A7022618-C568-480C-A3E8-48418D58DB66}" sibTransId="{4FB90009-61D9-4BED-B084-C6CEB0B6B6C0}"/>
    <dgm:cxn modelId="{3E60FF1A-08CF-4B98-BA84-A6070C52262A}" srcId="{B60CE698-20C6-4B36-9DFA-A85D88AB9C34}" destId="{B435DCA5-F9BD-44B5-8AEA-72D85EB2926E}" srcOrd="3" destOrd="0" parTransId="{6C7E1E8B-A29B-4377-AE79-D5A02EA23A80}" sibTransId="{20EBAF11-E253-4E54-AE71-FC5CA84CA608}"/>
    <dgm:cxn modelId="{32A9222A-CC06-486A-BCE7-0996E7602F8A}" type="presOf" srcId="{827E05B5-2385-4C8D-A144-C5E7F45C00EA}" destId="{EEB02B8B-E50D-4A4A-B732-A0247FBCFF9B}" srcOrd="0" destOrd="0" presId="urn:microsoft.com/office/officeart/2005/8/layout/hList1"/>
    <dgm:cxn modelId="{28743D34-B04D-4DFA-9D99-5228E6E0CE13}" srcId="{3AAB0128-ECB4-4A81-8BA1-9BFC4C33FB90}" destId="{87E3FDA7-6014-4DA0-960D-3598C923DCA5}" srcOrd="0" destOrd="0" parTransId="{C5477F85-EB36-4EA4-8707-E27C42A27847}" sibTransId="{51214E5A-A963-47CD-9D21-20486351CC6C}"/>
    <dgm:cxn modelId="{CA91F160-C67B-4596-ADE0-02BB80A6F03E}" type="presOf" srcId="{B435DCA5-F9BD-44B5-8AEA-72D85EB2926E}" destId="{B7782DCA-1137-4136-A162-502A5118610E}" srcOrd="0" destOrd="3" presId="urn:microsoft.com/office/officeart/2005/8/layout/hList1"/>
    <dgm:cxn modelId="{5A81B943-B38D-433E-AB8B-B148924B19C2}" srcId="{B60CE698-20C6-4B36-9DFA-A85D88AB9C34}" destId="{3E2C7A24-4896-4864-BA3C-2F8AF35F4F45}" srcOrd="0" destOrd="0" parTransId="{5273E569-9C9F-4B5C-AFC8-EC6127D0AD94}" sibTransId="{405D2136-F827-4B2D-8614-5A9150600B57}"/>
    <dgm:cxn modelId="{C1796865-17B0-4C88-8BCC-87952A4363D7}" type="presOf" srcId="{08AE4174-3954-4B01-98EC-5CCB89BDF438}" destId="{B7782DCA-1137-4136-A162-502A5118610E}" srcOrd="0" destOrd="1" presId="urn:microsoft.com/office/officeart/2005/8/layout/hList1"/>
    <dgm:cxn modelId="{63317453-AC63-4FE1-9F14-F500E4E408DA}" srcId="{B60CE698-20C6-4B36-9DFA-A85D88AB9C34}" destId="{04CFA341-C78D-473B-BD6B-2747DD619154}" srcOrd="2" destOrd="0" parTransId="{48EA3CD9-F268-41C3-B7A8-F8E9A193186A}" sibTransId="{C26CA10A-5D57-49B1-9E70-89EDCC5BC20D}"/>
    <dgm:cxn modelId="{A98C6378-2C23-47AD-A8C1-31D0993BA10A}" type="presOf" srcId="{043F8631-38F4-4908-8571-80F2915B2F88}" destId="{4FD5258E-2D0E-45B0-B84F-C6F3EB088456}" srcOrd="0" destOrd="4" presId="urn:microsoft.com/office/officeart/2005/8/layout/hList1"/>
    <dgm:cxn modelId="{D4EA3C7A-8129-44E7-8BC0-A196CD254218}" type="presOf" srcId="{87E3FDA7-6014-4DA0-960D-3598C923DCA5}" destId="{4FD5258E-2D0E-45B0-B84F-C6F3EB088456}" srcOrd="0" destOrd="2" presId="urn:microsoft.com/office/officeart/2005/8/layout/hList1"/>
    <dgm:cxn modelId="{7AEAB298-6F83-4649-B0FB-96AA28BF6FFD}" type="presOf" srcId="{B60CE698-20C6-4B36-9DFA-A85D88AB9C34}" destId="{6576655B-F95D-45D2-ADBA-063B4BBD95B3}" srcOrd="0" destOrd="0" presId="urn:microsoft.com/office/officeart/2005/8/layout/hList1"/>
    <dgm:cxn modelId="{A88D2DB4-2B91-45EF-A666-CBCD947475F6}" srcId="{3AAB0128-ECB4-4A81-8BA1-9BFC4C33FB90}" destId="{5A7180EC-13A4-4356-B44D-C55E68CD3FBC}" srcOrd="1" destOrd="0" parTransId="{3819F5D8-450E-47D3-A768-58E654B60AD7}" sibTransId="{34312E65-41A8-46A8-AB93-7473FE255F6C}"/>
    <dgm:cxn modelId="{48A10FB5-933F-4FC6-A6FD-E0E5BC668E80}" type="presOf" srcId="{04CFA341-C78D-473B-BD6B-2747DD619154}" destId="{B7782DCA-1137-4136-A162-502A5118610E}" srcOrd="0" destOrd="2" presId="urn:microsoft.com/office/officeart/2005/8/layout/hList1"/>
    <dgm:cxn modelId="{33EA98B9-F254-40AF-8C70-854B3CF11997}" type="presOf" srcId="{5A7180EC-13A4-4356-B44D-C55E68CD3FBC}" destId="{4FD5258E-2D0E-45B0-B84F-C6F3EB088456}" srcOrd="0" destOrd="3" presId="urn:microsoft.com/office/officeart/2005/8/layout/hList1"/>
    <dgm:cxn modelId="{BA9C65C5-37BF-4686-8266-6649537E1F10}" type="presOf" srcId="{3E2C7A24-4896-4864-BA3C-2F8AF35F4F45}" destId="{B7782DCA-1137-4136-A162-502A5118610E}" srcOrd="0" destOrd="0" presId="urn:microsoft.com/office/officeart/2005/8/layout/hList1"/>
    <dgm:cxn modelId="{A9EF91CD-7BA7-4E81-942C-C78E514AA325}" srcId="{5E1E0C74-8A0D-438C-951B-306D4CC1EDBA}" destId="{B60CE698-20C6-4B36-9DFA-A85D88AB9C34}" srcOrd="0" destOrd="0" parTransId="{096FC3EA-533F-4DDC-9265-3AE170C2A9C8}" sibTransId="{9E5EED9F-E5EA-43F2-A69D-4A476FC71CA6}"/>
    <dgm:cxn modelId="{C5734CD4-B570-4159-8923-835F0C866D97}" srcId="{5E1E0C74-8A0D-438C-951B-306D4CC1EDBA}" destId="{827E05B5-2385-4C8D-A144-C5E7F45C00EA}" srcOrd="1" destOrd="0" parTransId="{18E89095-075F-4544-B3DA-D263B8DD86DA}" sibTransId="{C1727D16-2350-40FB-9965-27B09DD36228}"/>
    <dgm:cxn modelId="{CA7FC6DF-7416-4B5F-B201-CE5D7BDF2D26}" srcId="{3AAB0128-ECB4-4A81-8BA1-9BFC4C33FB90}" destId="{043F8631-38F4-4908-8571-80F2915B2F88}" srcOrd="2" destOrd="0" parTransId="{1CF09AD7-A785-413B-A5DC-6576330E73DE}" sibTransId="{871EFD60-D13E-458F-B9B3-E812A0758718}"/>
    <dgm:cxn modelId="{58B11AF0-6B5A-4EA1-9365-1C5E70D81251}" srcId="{827E05B5-2385-4C8D-A144-C5E7F45C00EA}" destId="{3AAB0128-ECB4-4A81-8BA1-9BFC4C33FB90}" srcOrd="1" destOrd="0" parTransId="{8A3D637B-7257-4641-91A3-8D6787B18AE6}" sibTransId="{A97871A9-CEC1-41F0-A22D-5CD2EF654380}"/>
    <dgm:cxn modelId="{4CA65EF7-A19F-4A61-A6BF-826F40BADFB4}" type="presOf" srcId="{0AE334BF-544C-4422-A3D2-4DACC7B467C2}" destId="{4FD5258E-2D0E-45B0-B84F-C6F3EB088456}" srcOrd="0" destOrd="0" presId="urn:microsoft.com/office/officeart/2005/8/layout/hList1"/>
    <dgm:cxn modelId="{1D8DE2FD-BB9D-4129-8390-CB976A0FC4E8}" srcId="{827E05B5-2385-4C8D-A144-C5E7F45C00EA}" destId="{0AE334BF-544C-4422-A3D2-4DACC7B467C2}" srcOrd="0" destOrd="0" parTransId="{2EDECC6E-0129-425C-A66A-5250309B1476}" sibTransId="{9E4404C3-B093-406C-AF82-C72062CA656D}"/>
    <dgm:cxn modelId="{8EEFA4FE-5825-4AD8-85E3-3FDE309B3DD5}" type="presOf" srcId="{3AAB0128-ECB4-4A81-8BA1-9BFC4C33FB90}" destId="{4FD5258E-2D0E-45B0-B84F-C6F3EB088456}" srcOrd="0" destOrd="1" presId="urn:microsoft.com/office/officeart/2005/8/layout/hList1"/>
    <dgm:cxn modelId="{14CB6120-E430-498E-8418-8B8CE7BDF7DD}" type="presParOf" srcId="{8D0ABA7A-C7FF-4BDD-B4B1-70267BF5905B}" destId="{21096C25-5D55-439C-A452-EE5A0D5DCC09}" srcOrd="0" destOrd="0" presId="urn:microsoft.com/office/officeart/2005/8/layout/hList1"/>
    <dgm:cxn modelId="{DFE40FC7-DEFA-43D1-9C66-5184724FFC18}" type="presParOf" srcId="{21096C25-5D55-439C-A452-EE5A0D5DCC09}" destId="{6576655B-F95D-45D2-ADBA-063B4BBD95B3}" srcOrd="0" destOrd="0" presId="urn:microsoft.com/office/officeart/2005/8/layout/hList1"/>
    <dgm:cxn modelId="{64DEAA96-A738-4D54-87E6-E29C182181AB}" type="presParOf" srcId="{21096C25-5D55-439C-A452-EE5A0D5DCC09}" destId="{B7782DCA-1137-4136-A162-502A5118610E}" srcOrd="1" destOrd="0" presId="urn:microsoft.com/office/officeart/2005/8/layout/hList1"/>
    <dgm:cxn modelId="{8A593778-2B5F-458A-917A-66A3A1146CD3}" type="presParOf" srcId="{8D0ABA7A-C7FF-4BDD-B4B1-70267BF5905B}" destId="{95C13E32-FDD5-4167-A7C4-5ED2F0CC25DB}" srcOrd="1" destOrd="0" presId="urn:microsoft.com/office/officeart/2005/8/layout/hList1"/>
    <dgm:cxn modelId="{EE73C26D-6911-4E72-AA51-15D438D2B36F}" type="presParOf" srcId="{8D0ABA7A-C7FF-4BDD-B4B1-70267BF5905B}" destId="{C58EB186-FB77-46BD-9897-2A7B1E689504}" srcOrd="2" destOrd="0" presId="urn:microsoft.com/office/officeart/2005/8/layout/hList1"/>
    <dgm:cxn modelId="{58E5119B-850C-4AAA-A716-8436524FCA5E}" type="presParOf" srcId="{C58EB186-FB77-46BD-9897-2A7B1E689504}" destId="{EEB02B8B-E50D-4A4A-B732-A0247FBCFF9B}" srcOrd="0" destOrd="0" presId="urn:microsoft.com/office/officeart/2005/8/layout/hList1"/>
    <dgm:cxn modelId="{6E6236D0-9136-48D8-9F3A-772E70CFF35E}" type="presParOf" srcId="{C58EB186-FB77-46BD-9897-2A7B1E689504}" destId="{4FD5258E-2D0E-45B0-B84F-C6F3EB08845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1E0C74-8A0D-438C-951B-306D4CC1EDBA}"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B60CE698-20C6-4B36-9DFA-A85D88AB9C34}">
      <dgm:prSet phldrT="[Text]"/>
      <dgm:spPr>
        <a:solidFill>
          <a:srgbClr val="CF94D8"/>
        </a:solidFill>
      </dgm:spPr>
      <dgm:t>
        <a:bodyPr/>
        <a:lstStyle/>
        <a:p>
          <a:r>
            <a:rPr lang="en-US" dirty="0"/>
            <a:t>Hiring Manager</a:t>
          </a:r>
        </a:p>
      </dgm:t>
    </dgm:pt>
    <dgm:pt modelId="{096FC3EA-533F-4DDC-9265-3AE170C2A9C8}" type="parTrans" cxnId="{A9EF91CD-7BA7-4E81-942C-C78E514AA325}">
      <dgm:prSet/>
      <dgm:spPr/>
      <dgm:t>
        <a:bodyPr/>
        <a:lstStyle/>
        <a:p>
          <a:endParaRPr lang="en-US"/>
        </a:p>
      </dgm:t>
    </dgm:pt>
    <dgm:pt modelId="{9E5EED9F-E5EA-43F2-A69D-4A476FC71CA6}" type="sibTrans" cxnId="{A9EF91CD-7BA7-4E81-942C-C78E514AA325}">
      <dgm:prSet/>
      <dgm:spPr/>
      <dgm:t>
        <a:bodyPr/>
        <a:lstStyle/>
        <a:p>
          <a:endParaRPr lang="en-US"/>
        </a:p>
      </dgm:t>
    </dgm:pt>
    <dgm:pt modelId="{694A128F-8AD1-49AD-8083-0A7795E45262}">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Assist with ‘Other’ applicant screening</a:t>
          </a:r>
        </a:p>
      </dgm:t>
    </dgm:pt>
    <dgm:pt modelId="{FD1B8357-4493-4A55-9E5A-A6F18290A387}" type="parTrans" cxnId="{D78582A8-EA9E-4D04-865A-632FB870C197}">
      <dgm:prSet/>
      <dgm:spPr/>
      <dgm:t>
        <a:bodyPr/>
        <a:lstStyle/>
        <a:p>
          <a:endParaRPr lang="en-US"/>
        </a:p>
      </dgm:t>
    </dgm:pt>
    <dgm:pt modelId="{4760880E-BA68-40AA-B790-C86F10106A6F}" type="sibTrans" cxnId="{D78582A8-EA9E-4D04-865A-632FB870C197}">
      <dgm:prSet/>
      <dgm:spPr/>
      <dgm:t>
        <a:bodyPr/>
        <a:lstStyle/>
        <a:p>
          <a:endParaRPr lang="en-US"/>
        </a:p>
      </dgm:t>
    </dgm:pt>
    <dgm:pt modelId="{827E05B5-2385-4C8D-A144-C5E7F45C00EA}">
      <dgm:prSet phldrT="[Text]"/>
      <dgm:spPr>
        <a:solidFill>
          <a:srgbClr val="4CB6AC"/>
        </a:solidFill>
      </dgm:spPr>
      <dgm:t>
        <a:bodyPr/>
        <a:lstStyle/>
        <a:p>
          <a:r>
            <a:rPr lang="en-US" dirty="0"/>
            <a:t>HR</a:t>
          </a:r>
        </a:p>
      </dgm:t>
    </dgm:pt>
    <dgm:pt modelId="{18E89095-075F-4544-B3DA-D263B8DD86DA}" type="parTrans" cxnId="{C5734CD4-B570-4159-8923-835F0C866D97}">
      <dgm:prSet/>
      <dgm:spPr/>
      <dgm:t>
        <a:bodyPr/>
        <a:lstStyle/>
        <a:p>
          <a:endParaRPr lang="en-US"/>
        </a:p>
      </dgm:t>
    </dgm:pt>
    <dgm:pt modelId="{C1727D16-2350-40FB-9965-27B09DD36228}" type="sibTrans" cxnId="{C5734CD4-B570-4159-8923-835F0C866D97}">
      <dgm:prSet/>
      <dgm:spPr/>
      <dgm:t>
        <a:bodyPr/>
        <a:lstStyle/>
        <a:p>
          <a:endParaRPr lang="en-US"/>
        </a:p>
      </dgm:t>
    </dgm:pt>
    <dgm:pt modelId="{D0161677-9A44-480E-87D0-1E1BE8DDCBC4}">
      <dgm:prSet phldrT="[Text]"/>
      <dgm:spPr>
        <a:solidFill>
          <a:srgbClr val="C9E9E6">
            <a:alpha val="90000"/>
          </a:srgbClr>
        </a:solidFill>
      </dgm:spPr>
      <dgm:t>
        <a:bodyPr/>
        <a:lstStyle/>
        <a:p>
          <a:pPr marL="228600" lvl="1" indent="0" defTabSz="1066800">
            <a:lnSpc>
              <a:spcPct val="90000"/>
            </a:lnSpc>
            <a:spcBef>
              <a:spcPct val="0"/>
            </a:spcBef>
            <a:spcAft>
              <a:spcPct val="150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 Screens for</a:t>
          </a:r>
        </a:p>
      </dgm:t>
    </dgm:pt>
    <dgm:pt modelId="{B3D0EBCC-E718-4974-9813-2905D4BED667}" type="parTrans" cxnId="{C343C416-1900-4992-8590-CAF9A70C3ED7}">
      <dgm:prSet/>
      <dgm:spPr/>
      <dgm:t>
        <a:bodyPr/>
        <a:lstStyle/>
        <a:p>
          <a:endParaRPr lang="en-US"/>
        </a:p>
      </dgm:t>
    </dgm:pt>
    <dgm:pt modelId="{79C6333B-61F8-465A-96D2-C0C2200C3308}" type="sibTrans" cxnId="{C343C416-1900-4992-8590-CAF9A70C3ED7}">
      <dgm:prSet/>
      <dgm:spPr/>
      <dgm:t>
        <a:bodyPr/>
        <a:lstStyle/>
        <a:p>
          <a:endParaRPr lang="en-US"/>
        </a:p>
      </dgm:t>
    </dgm:pt>
    <dgm:pt modelId="{B85A0BD9-8FB1-4EFC-A7F8-0C5919831193}">
      <dgm:prSet phldrT="[Text]"/>
      <dgm:spPr>
        <a:solidFill>
          <a:srgbClr val="C9E9E6">
            <a:alpha val="90000"/>
          </a:srgbClr>
        </a:solidFill>
      </dgm:spPr>
      <dgm:t>
        <a:bodyPr/>
        <a:lstStyle/>
        <a:p>
          <a:pPr marL="228600" lvl="1" indent="0" defTabSz="1066800">
            <a:lnSpc>
              <a:spcPct val="90000"/>
            </a:lnSpc>
            <a:spcBef>
              <a:spcPct val="0"/>
            </a:spcBef>
            <a:spcAft>
              <a:spcPct val="15000"/>
            </a:spcAft>
            <a:buNone/>
          </a:pPr>
          <a:endParaRPr lang="en-US" dirty="0"/>
        </a:p>
      </dgm:t>
    </dgm:pt>
    <dgm:pt modelId="{77629ACC-E00C-42C4-9EBD-D1D171B399E1}" type="parTrans" cxnId="{B0ED9D00-1B16-412C-AFF6-9163749A4906}">
      <dgm:prSet/>
      <dgm:spPr/>
      <dgm:t>
        <a:bodyPr/>
        <a:lstStyle/>
        <a:p>
          <a:endParaRPr lang="en-US"/>
        </a:p>
      </dgm:t>
    </dgm:pt>
    <dgm:pt modelId="{D5FBD8E0-4865-4C8F-9B8D-C23BD5C5E866}" type="sibTrans" cxnId="{B0ED9D00-1B16-412C-AFF6-9163749A4906}">
      <dgm:prSet/>
      <dgm:spPr/>
      <dgm:t>
        <a:bodyPr/>
        <a:lstStyle/>
        <a:p>
          <a:endParaRPr lang="en-US"/>
        </a:p>
      </dgm:t>
    </dgm:pt>
    <dgm:pt modelId="{8836044A-30C3-4820-BBA5-59217A53FF50}">
      <dgm:prSet phldrT="[Text]"/>
      <dgm:spPr>
        <a:solidFill>
          <a:srgbClr val="C9E9E6">
            <a:alpha val="90000"/>
          </a:srgbClr>
        </a:solidFill>
      </dgm:spPr>
      <dgm:t>
        <a:bodyPr/>
        <a:lstStyle/>
        <a:p>
          <a:pPr marL="228600" lvl="1" indent="0" defTabSz="1066800">
            <a:lnSpc>
              <a:spcPct val="90000"/>
            </a:lnSpc>
            <a:spcBef>
              <a:spcPct val="0"/>
            </a:spcBef>
            <a:spcAft>
              <a:spcPct val="15000"/>
            </a:spcAft>
            <a:buNone/>
          </a:pPr>
          <a:endParaRPr lang="en-US" dirty="0"/>
        </a:p>
      </dgm:t>
    </dgm:pt>
    <dgm:pt modelId="{8017630B-0372-4E51-8DC2-0703E0396EC5}" type="parTrans" cxnId="{931D3B49-B517-4D34-BA15-266D5C06FB8A}">
      <dgm:prSet/>
      <dgm:spPr/>
      <dgm:t>
        <a:bodyPr/>
        <a:lstStyle/>
        <a:p>
          <a:endParaRPr lang="en-US"/>
        </a:p>
      </dgm:t>
    </dgm:pt>
    <dgm:pt modelId="{C009E288-3549-4B5F-87A7-355657C3C541}" type="sibTrans" cxnId="{931D3B49-B517-4D34-BA15-266D5C06FB8A}">
      <dgm:prSet/>
      <dgm:spPr/>
      <dgm:t>
        <a:bodyPr/>
        <a:lstStyle/>
        <a:p>
          <a:endParaRPr lang="en-US"/>
        </a:p>
      </dgm:t>
    </dgm:pt>
    <dgm:pt modelId="{2F812295-54DF-4ABD-8D5E-229C7B02511E}">
      <dgm:prSet phldrT="[Text]"/>
      <dgm:spPr>
        <a:solidFill>
          <a:srgbClr val="C9E9E6">
            <a:alpha val="90000"/>
          </a:srgbClr>
        </a:solidFill>
      </dgm:spPr>
      <dgm:t>
        <a:bodyPr/>
        <a:lstStyle/>
        <a:p>
          <a:pPr marL="457200" lvl="2" indent="0" defTabSz="106680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Age requirement</a:t>
          </a:r>
        </a:p>
      </dgm:t>
    </dgm:pt>
    <dgm:pt modelId="{FBC24E1D-86FC-49AE-91B5-9474E7886880}" type="parTrans" cxnId="{68685B72-481F-4E36-A06B-345B38C05207}">
      <dgm:prSet/>
      <dgm:spPr/>
      <dgm:t>
        <a:bodyPr/>
        <a:lstStyle/>
        <a:p>
          <a:endParaRPr lang="en-US"/>
        </a:p>
      </dgm:t>
    </dgm:pt>
    <dgm:pt modelId="{EB31E32E-76BE-4899-BCB5-68B7E06C254B}" type="sibTrans" cxnId="{68685B72-481F-4E36-A06B-345B38C05207}">
      <dgm:prSet/>
      <dgm:spPr/>
      <dgm:t>
        <a:bodyPr/>
        <a:lstStyle/>
        <a:p>
          <a:endParaRPr lang="en-US"/>
        </a:p>
      </dgm:t>
    </dgm:pt>
    <dgm:pt modelId="{81F92C42-E1BD-49A9-BDAF-62A1907E98EB}">
      <dgm:prSet phldrT="[Text]"/>
      <dgm:spPr>
        <a:solidFill>
          <a:srgbClr val="C9E9E6">
            <a:alpha val="90000"/>
          </a:srgbClr>
        </a:solidFill>
      </dgm:spPr>
      <dgm:t>
        <a:bodyPr/>
        <a:lstStyle/>
        <a:p>
          <a:pPr marL="228600" lvl="1" indent="0" defTabSz="106680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Attach required documents </a:t>
          </a:r>
        </a:p>
      </dgm:t>
    </dgm:pt>
    <dgm:pt modelId="{F4C0F26C-58E3-4428-908B-AB749F88EA4D}" type="parTrans" cxnId="{BE512777-A15C-4A92-8DED-B845DDC90A06}">
      <dgm:prSet/>
      <dgm:spPr/>
      <dgm:t>
        <a:bodyPr/>
        <a:lstStyle/>
        <a:p>
          <a:endParaRPr lang="en-US"/>
        </a:p>
      </dgm:t>
    </dgm:pt>
    <dgm:pt modelId="{ABDC0F97-DA78-4549-8ABB-E15E204002E9}" type="sibTrans" cxnId="{BE512777-A15C-4A92-8DED-B845DDC90A06}">
      <dgm:prSet/>
      <dgm:spPr/>
      <dgm:t>
        <a:bodyPr/>
        <a:lstStyle/>
        <a:p>
          <a:endParaRPr lang="en-US"/>
        </a:p>
      </dgm:t>
    </dgm:pt>
    <dgm:pt modelId="{CDAFF473-D9D9-4251-A7D0-8CE78A55D39A}">
      <dgm:prSet phldrT="[Text]"/>
      <dgm:spPr>
        <a:solidFill>
          <a:srgbClr val="C9E9E6">
            <a:alpha val="90000"/>
          </a:srgbClr>
        </a:solidFill>
      </dgm:spPr>
      <dgm:t>
        <a:bodyPr/>
        <a:lstStyle/>
        <a:p>
          <a:pPr marL="457200" lvl="2" indent="0" defTabSz="106680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Legal right to work in US</a:t>
          </a:r>
        </a:p>
      </dgm:t>
    </dgm:pt>
    <dgm:pt modelId="{F65328B3-7E06-4E20-A31C-067EE27CD6FE}" type="parTrans" cxnId="{11E8A3E1-BAC6-4093-AC61-51625BE34FBE}">
      <dgm:prSet/>
      <dgm:spPr/>
      <dgm:t>
        <a:bodyPr/>
        <a:lstStyle/>
        <a:p>
          <a:endParaRPr lang="en-US"/>
        </a:p>
      </dgm:t>
    </dgm:pt>
    <dgm:pt modelId="{B566A81C-F716-4810-81BE-92E6155808BE}" type="sibTrans" cxnId="{11E8A3E1-BAC6-4093-AC61-51625BE34FBE}">
      <dgm:prSet/>
      <dgm:spPr/>
      <dgm:t>
        <a:bodyPr/>
        <a:lstStyle/>
        <a:p>
          <a:endParaRPr lang="en-US"/>
        </a:p>
      </dgm:t>
    </dgm:pt>
    <dgm:pt modelId="{B2E9202E-84B5-4A6D-8BFD-309BFDC1E33A}">
      <dgm:prSet phldrT="[Text]"/>
      <dgm:spPr>
        <a:solidFill>
          <a:srgbClr val="C9E9E6">
            <a:alpha val="90000"/>
          </a:srgbClr>
        </a:solidFill>
      </dgm:spPr>
      <dgm:t>
        <a:bodyPr/>
        <a:lstStyle/>
        <a:p>
          <a:pPr marL="457200" marR="0" lvl="2" indent="0" defTabSz="1066800" eaLnBrk="1" fontAlgn="auto" latinLnBrk="0" hangingPunct="1">
            <a:lnSpc>
              <a:spcPct val="90000"/>
            </a:lnSpc>
            <a:spcBef>
              <a:spcPct val="0"/>
            </a:spcBef>
            <a:spcAft>
              <a:spcPct val="15000"/>
            </a:spcAft>
            <a:buClrTx/>
            <a:buSzTx/>
            <a:buFontTx/>
            <a:buNone/>
            <a:tabLst/>
            <a:defRPr/>
          </a:pPr>
          <a:r>
            <a:rPr lang="en-US" dirty="0">
              <a:latin typeface="Source Sans Pro" panose="020B0503030403020204" pitchFamily="34" charset="0"/>
              <a:ea typeface="Source Sans Pro" panose="020B0503030403020204" pitchFamily="34" charset="0"/>
            </a:rPr>
            <a:t>Minimum qualifications (MQs)</a:t>
          </a:r>
        </a:p>
        <a:p>
          <a:pPr marL="457200" lvl="2" indent="0" defTabSz="1066800">
            <a:lnSpc>
              <a:spcPct val="90000"/>
            </a:lnSpc>
            <a:spcBef>
              <a:spcPct val="0"/>
            </a:spcBef>
            <a:spcAft>
              <a:spcPct val="15000"/>
            </a:spcAft>
            <a:buNone/>
          </a:pPr>
          <a:endParaRPr lang="en-US" dirty="0">
            <a:latin typeface="Source Sans Pro" panose="020B0503030403020204" pitchFamily="34" charset="0"/>
            <a:ea typeface="Source Sans Pro" panose="020B0503030403020204" pitchFamily="34" charset="0"/>
          </a:endParaRPr>
        </a:p>
      </dgm:t>
    </dgm:pt>
    <dgm:pt modelId="{E4F6FC51-C22F-4291-9E94-F3C5C4F39DB7}" type="parTrans" cxnId="{EA6CFCDD-BC23-4518-8361-7A78B131644E}">
      <dgm:prSet/>
      <dgm:spPr/>
      <dgm:t>
        <a:bodyPr/>
        <a:lstStyle/>
        <a:p>
          <a:endParaRPr lang="en-US"/>
        </a:p>
      </dgm:t>
    </dgm:pt>
    <dgm:pt modelId="{FAA2996E-4293-4AB8-BD01-2AC6D1BC02A3}" type="sibTrans" cxnId="{EA6CFCDD-BC23-4518-8361-7A78B131644E}">
      <dgm:prSet/>
      <dgm:spPr/>
      <dgm:t>
        <a:bodyPr/>
        <a:lstStyle/>
        <a:p>
          <a:endParaRPr lang="en-US"/>
        </a:p>
      </dgm:t>
    </dgm:pt>
    <dgm:pt modelId="{371368DC-D193-4E4E-924D-4B4F13462B9D}">
      <dgm:prSet phldrT="[Text]"/>
      <dgm:spPr>
        <a:solidFill>
          <a:srgbClr val="C9E9E6">
            <a:alpha val="90000"/>
          </a:srgbClr>
        </a:solidFill>
      </dgm:spPr>
      <dgm:t>
        <a:bodyPr/>
        <a:lstStyle/>
        <a:p>
          <a:pPr marL="457200" lvl="2" indent="0" defTabSz="106680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Eligible</a:t>
          </a:r>
        </a:p>
      </dgm:t>
    </dgm:pt>
    <dgm:pt modelId="{D90030C2-D137-4B66-B991-06BD5900C67D}" type="parTrans" cxnId="{FCAA3FA5-C456-4055-B321-5F6A70D0A236}">
      <dgm:prSet/>
      <dgm:spPr/>
      <dgm:t>
        <a:bodyPr/>
        <a:lstStyle/>
        <a:p>
          <a:endParaRPr lang="en-US"/>
        </a:p>
      </dgm:t>
    </dgm:pt>
    <dgm:pt modelId="{2D81E9F7-1FFB-4A41-9364-139F64280F35}" type="sibTrans" cxnId="{FCAA3FA5-C456-4055-B321-5F6A70D0A236}">
      <dgm:prSet/>
      <dgm:spPr/>
      <dgm:t>
        <a:bodyPr/>
        <a:lstStyle/>
        <a:p>
          <a:endParaRPr lang="en-US"/>
        </a:p>
      </dgm:t>
    </dgm:pt>
    <dgm:pt modelId="{8D0ABA7A-C7FF-4BDD-B4B1-70267BF5905B}" type="pres">
      <dgm:prSet presAssocID="{5E1E0C74-8A0D-438C-951B-306D4CC1EDBA}" presName="Name0" presStyleCnt="0">
        <dgm:presLayoutVars>
          <dgm:dir/>
          <dgm:animLvl val="lvl"/>
          <dgm:resizeHandles val="exact"/>
        </dgm:presLayoutVars>
      </dgm:prSet>
      <dgm:spPr/>
    </dgm:pt>
    <dgm:pt modelId="{21096C25-5D55-439C-A452-EE5A0D5DCC09}" type="pres">
      <dgm:prSet presAssocID="{B60CE698-20C6-4B36-9DFA-A85D88AB9C34}" presName="composite" presStyleCnt="0"/>
      <dgm:spPr/>
    </dgm:pt>
    <dgm:pt modelId="{6576655B-F95D-45D2-ADBA-063B4BBD95B3}" type="pres">
      <dgm:prSet presAssocID="{B60CE698-20C6-4B36-9DFA-A85D88AB9C34}" presName="parTx" presStyleLbl="alignNode1" presStyleIdx="0" presStyleCnt="2">
        <dgm:presLayoutVars>
          <dgm:chMax val="0"/>
          <dgm:chPref val="0"/>
          <dgm:bulletEnabled val="1"/>
        </dgm:presLayoutVars>
      </dgm:prSet>
      <dgm:spPr/>
    </dgm:pt>
    <dgm:pt modelId="{B7782DCA-1137-4136-A162-502A5118610E}" type="pres">
      <dgm:prSet presAssocID="{B60CE698-20C6-4B36-9DFA-A85D88AB9C34}" presName="desTx" presStyleLbl="alignAccFollowNode1" presStyleIdx="0" presStyleCnt="2">
        <dgm:presLayoutVars>
          <dgm:bulletEnabled val="1"/>
        </dgm:presLayoutVars>
      </dgm:prSet>
      <dgm:spPr/>
    </dgm:pt>
    <dgm:pt modelId="{95C13E32-FDD5-4167-A7C4-5ED2F0CC25DB}" type="pres">
      <dgm:prSet presAssocID="{9E5EED9F-E5EA-43F2-A69D-4A476FC71CA6}" presName="space" presStyleCnt="0"/>
      <dgm:spPr/>
    </dgm:pt>
    <dgm:pt modelId="{C58EB186-FB77-46BD-9897-2A7B1E689504}" type="pres">
      <dgm:prSet presAssocID="{827E05B5-2385-4C8D-A144-C5E7F45C00EA}" presName="composite" presStyleCnt="0"/>
      <dgm:spPr/>
    </dgm:pt>
    <dgm:pt modelId="{EEB02B8B-E50D-4A4A-B732-A0247FBCFF9B}" type="pres">
      <dgm:prSet presAssocID="{827E05B5-2385-4C8D-A144-C5E7F45C00EA}" presName="parTx" presStyleLbl="alignNode1" presStyleIdx="1" presStyleCnt="2">
        <dgm:presLayoutVars>
          <dgm:chMax val="0"/>
          <dgm:chPref val="0"/>
          <dgm:bulletEnabled val="1"/>
        </dgm:presLayoutVars>
      </dgm:prSet>
      <dgm:spPr/>
    </dgm:pt>
    <dgm:pt modelId="{4FD5258E-2D0E-45B0-B84F-C6F3EB088456}" type="pres">
      <dgm:prSet presAssocID="{827E05B5-2385-4C8D-A144-C5E7F45C00EA}" presName="desTx" presStyleLbl="alignAccFollowNode1" presStyleIdx="1" presStyleCnt="2">
        <dgm:presLayoutVars>
          <dgm:bulletEnabled val="1"/>
        </dgm:presLayoutVars>
      </dgm:prSet>
      <dgm:spPr/>
    </dgm:pt>
  </dgm:ptLst>
  <dgm:cxnLst>
    <dgm:cxn modelId="{B0ED9D00-1B16-412C-AFF6-9163749A4906}" srcId="{827E05B5-2385-4C8D-A144-C5E7F45C00EA}" destId="{B85A0BD9-8FB1-4EFC-A7F8-0C5919831193}" srcOrd="3" destOrd="0" parTransId="{77629ACC-E00C-42C4-9EBD-D1D171B399E1}" sibTransId="{D5FBD8E0-4865-4C8F-9B8D-C23BD5C5E866}"/>
    <dgm:cxn modelId="{5C7B5910-F8C8-4012-BDB1-E4667F62DEBF}" type="presOf" srcId="{81F92C42-E1BD-49A9-BDAF-62A1907E98EB}" destId="{4FD5258E-2D0E-45B0-B84F-C6F3EB088456}" srcOrd="0" destOrd="5" presId="urn:microsoft.com/office/officeart/2005/8/layout/hList1"/>
    <dgm:cxn modelId="{90C8A711-C157-4C8A-A0F6-98E3E7310D67}" type="presOf" srcId="{371368DC-D193-4E4E-924D-4B4F13462B9D}" destId="{4FD5258E-2D0E-45B0-B84F-C6F3EB088456}" srcOrd="0" destOrd="3" presId="urn:microsoft.com/office/officeart/2005/8/layout/hList1"/>
    <dgm:cxn modelId="{9E468314-AE61-45C3-A119-6F6AA0D6A7F8}" type="presOf" srcId="{2F812295-54DF-4ABD-8D5E-229C7B02511E}" destId="{4FD5258E-2D0E-45B0-B84F-C6F3EB088456}" srcOrd="0" destOrd="2" presId="urn:microsoft.com/office/officeart/2005/8/layout/hList1"/>
    <dgm:cxn modelId="{54D5BB15-3301-4AF8-A2B0-11F25EC037FF}" type="presOf" srcId="{5E1E0C74-8A0D-438C-951B-306D4CC1EDBA}" destId="{8D0ABA7A-C7FF-4BDD-B4B1-70267BF5905B}" srcOrd="0" destOrd="0" presId="urn:microsoft.com/office/officeart/2005/8/layout/hList1"/>
    <dgm:cxn modelId="{C343C416-1900-4992-8590-CAF9A70C3ED7}" srcId="{827E05B5-2385-4C8D-A144-C5E7F45C00EA}" destId="{D0161677-9A44-480E-87D0-1E1BE8DDCBC4}" srcOrd="0" destOrd="0" parTransId="{B3D0EBCC-E718-4974-9813-2905D4BED667}" sibTransId="{79C6333B-61F8-465A-96D2-C0C2200C3308}"/>
    <dgm:cxn modelId="{622D6924-7D61-4A13-85C9-EFF65C7609B4}" type="presOf" srcId="{B2E9202E-84B5-4A6D-8BFD-309BFDC1E33A}" destId="{4FD5258E-2D0E-45B0-B84F-C6F3EB088456}" srcOrd="0" destOrd="4" presId="urn:microsoft.com/office/officeart/2005/8/layout/hList1"/>
    <dgm:cxn modelId="{CEE86626-B7F5-4421-99CA-9BAB4F3D58D3}" type="presOf" srcId="{D0161677-9A44-480E-87D0-1E1BE8DDCBC4}" destId="{4FD5258E-2D0E-45B0-B84F-C6F3EB088456}" srcOrd="0" destOrd="0" presId="urn:microsoft.com/office/officeart/2005/8/layout/hList1"/>
    <dgm:cxn modelId="{32A9222A-CC06-486A-BCE7-0996E7602F8A}" type="presOf" srcId="{827E05B5-2385-4C8D-A144-C5E7F45C00EA}" destId="{EEB02B8B-E50D-4A4A-B732-A0247FBCFF9B}" srcOrd="0" destOrd="0" presId="urn:microsoft.com/office/officeart/2005/8/layout/hList1"/>
    <dgm:cxn modelId="{931D3B49-B517-4D34-BA15-266D5C06FB8A}" srcId="{827E05B5-2385-4C8D-A144-C5E7F45C00EA}" destId="{8836044A-30C3-4820-BBA5-59217A53FF50}" srcOrd="2" destOrd="0" parTransId="{8017630B-0372-4E51-8DC2-0703E0396EC5}" sibTransId="{C009E288-3549-4B5F-87A7-355657C3C541}"/>
    <dgm:cxn modelId="{68685B72-481F-4E36-A06B-345B38C05207}" srcId="{D0161677-9A44-480E-87D0-1E1BE8DDCBC4}" destId="{2F812295-54DF-4ABD-8D5E-229C7B02511E}" srcOrd="1" destOrd="0" parTransId="{FBC24E1D-86FC-49AE-91B5-9474E7886880}" sibTransId="{EB31E32E-76BE-4899-BCB5-68B7E06C254B}"/>
    <dgm:cxn modelId="{BE512777-A15C-4A92-8DED-B845DDC90A06}" srcId="{827E05B5-2385-4C8D-A144-C5E7F45C00EA}" destId="{81F92C42-E1BD-49A9-BDAF-62A1907E98EB}" srcOrd="1" destOrd="0" parTransId="{F4C0F26C-58E3-4428-908B-AB749F88EA4D}" sibTransId="{ABDC0F97-DA78-4549-8ABB-E15E204002E9}"/>
    <dgm:cxn modelId="{7AEAB298-6F83-4649-B0FB-96AA28BF6FFD}" type="presOf" srcId="{B60CE698-20C6-4B36-9DFA-A85D88AB9C34}" destId="{6576655B-F95D-45D2-ADBA-063B4BBD95B3}" srcOrd="0" destOrd="0" presId="urn:microsoft.com/office/officeart/2005/8/layout/hList1"/>
    <dgm:cxn modelId="{FCAA3FA5-C456-4055-B321-5F6A70D0A236}" srcId="{D0161677-9A44-480E-87D0-1E1BE8DDCBC4}" destId="{371368DC-D193-4E4E-924D-4B4F13462B9D}" srcOrd="2" destOrd="0" parTransId="{D90030C2-D137-4B66-B991-06BD5900C67D}" sibTransId="{2D81E9F7-1FFB-4A41-9364-139F64280F35}"/>
    <dgm:cxn modelId="{D78582A8-EA9E-4D04-865A-632FB870C197}" srcId="{B60CE698-20C6-4B36-9DFA-A85D88AB9C34}" destId="{694A128F-8AD1-49AD-8083-0A7795E45262}" srcOrd="0" destOrd="0" parTransId="{FD1B8357-4493-4A55-9E5A-A6F18290A387}" sibTransId="{4760880E-BA68-40AA-B790-C86F10106A6F}"/>
    <dgm:cxn modelId="{F4194AAB-A594-4113-9B4C-F96B0E8E5858}" type="presOf" srcId="{694A128F-8AD1-49AD-8083-0A7795E45262}" destId="{B7782DCA-1137-4136-A162-502A5118610E}" srcOrd="0" destOrd="0" presId="urn:microsoft.com/office/officeart/2005/8/layout/hList1"/>
    <dgm:cxn modelId="{8944D4B0-7205-4A27-BADC-93A573463B1B}" type="presOf" srcId="{B85A0BD9-8FB1-4EFC-A7F8-0C5919831193}" destId="{4FD5258E-2D0E-45B0-B84F-C6F3EB088456}" srcOrd="0" destOrd="7" presId="urn:microsoft.com/office/officeart/2005/8/layout/hList1"/>
    <dgm:cxn modelId="{A9EF91CD-7BA7-4E81-942C-C78E514AA325}" srcId="{5E1E0C74-8A0D-438C-951B-306D4CC1EDBA}" destId="{B60CE698-20C6-4B36-9DFA-A85D88AB9C34}" srcOrd="0" destOrd="0" parTransId="{096FC3EA-533F-4DDC-9265-3AE170C2A9C8}" sibTransId="{9E5EED9F-E5EA-43F2-A69D-4A476FC71CA6}"/>
    <dgm:cxn modelId="{C5734CD4-B570-4159-8923-835F0C866D97}" srcId="{5E1E0C74-8A0D-438C-951B-306D4CC1EDBA}" destId="{827E05B5-2385-4C8D-A144-C5E7F45C00EA}" srcOrd="1" destOrd="0" parTransId="{18E89095-075F-4544-B3DA-D263B8DD86DA}" sibTransId="{C1727D16-2350-40FB-9965-27B09DD36228}"/>
    <dgm:cxn modelId="{849938D8-3442-4869-BB91-DA68EA14BCEB}" type="presOf" srcId="{8836044A-30C3-4820-BBA5-59217A53FF50}" destId="{4FD5258E-2D0E-45B0-B84F-C6F3EB088456}" srcOrd="0" destOrd="6" presId="urn:microsoft.com/office/officeart/2005/8/layout/hList1"/>
    <dgm:cxn modelId="{EA6CFCDD-BC23-4518-8361-7A78B131644E}" srcId="{D0161677-9A44-480E-87D0-1E1BE8DDCBC4}" destId="{B2E9202E-84B5-4A6D-8BFD-309BFDC1E33A}" srcOrd="3" destOrd="0" parTransId="{E4F6FC51-C22F-4291-9E94-F3C5C4F39DB7}" sibTransId="{FAA2996E-4293-4AB8-BD01-2AC6D1BC02A3}"/>
    <dgm:cxn modelId="{11E8A3E1-BAC6-4093-AC61-51625BE34FBE}" srcId="{D0161677-9A44-480E-87D0-1E1BE8DDCBC4}" destId="{CDAFF473-D9D9-4251-A7D0-8CE78A55D39A}" srcOrd="0" destOrd="0" parTransId="{F65328B3-7E06-4E20-A31C-067EE27CD6FE}" sibTransId="{B566A81C-F716-4810-81BE-92E6155808BE}"/>
    <dgm:cxn modelId="{D32A7EFE-55A3-431D-8BE9-CD72945E16D6}" type="presOf" srcId="{CDAFF473-D9D9-4251-A7D0-8CE78A55D39A}" destId="{4FD5258E-2D0E-45B0-B84F-C6F3EB088456}" srcOrd="0" destOrd="1" presId="urn:microsoft.com/office/officeart/2005/8/layout/hList1"/>
    <dgm:cxn modelId="{14CB6120-E430-498E-8418-8B8CE7BDF7DD}" type="presParOf" srcId="{8D0ABA7A-C7FF-4BDD-B4B1-70267BF5905B}" destId="{21096C25-5D55-439C-A452-EE5A0D5DCC09}" srcOrd="0" destOrd="0" presId="urn:microsoft.com/office/officeart/2005/8/layout/hList1"/>
    <dgm:cxn modelId="{DFE40FC7-DEFA-43D1-9C66-5184724FFC18}" type="presParOf" srcId="{21096C25-5D55-439C-A452-EE5A0D5DCC09}" destId="{6576655B-F95D-45D2-ADBA-063B4BBD95B3}" srcOrd="0" destOrd="0" presId="urn:microsoft.com/office/officeart/2005/8/layout/hList1"/>
    <dgm:cxn modelId="{64DEAA96-A738-4D54-87E6-E29C182181AB}" type="presParOf" srcId="{21096C25-5D55-439C-A452-EE5A0D5DCC09}" destId="{B7782DCA-1137-4136-A162-502A5118610E}" srcOrd="1" destOrd="0" presId="urn:microsoft.com/office/officeart/2005/8/layout/hList1"/>
    <dgm:cxn modelId="{8A593778-2B5F-458A-917A-66A3A1146CD3}" type="presParOf" srcId="{8D0ABA7A-C7FF-4BDD-B4B1-70267BF5905B}" destId="{95C13E32-FDD5-4167-A7C4-5ED2F0CC25DB}" srcOrd="1" destOrd="0" presId="urn:microsoft.com/office/officeart/2005/8/layout/hList1"/>
    <dgm:cxn modelId="{EE73C26D-6911-4E72-AA51-15D438D2B36F}" type="presParOf" srcId="{8D0ABA7A-C7FF-4BDD-B4B1-70267BF5905B}" destId="{C58EB186-FB77-46BD-9897-2A7B1E689504}" srcOrd="2" destOrd="0" presId="urn:microsoft.com/office/officeart/2005/8/layout/hList1"/>
    <dgm:cxn modelId="{58E5119B-850C-4AAA-A716-8436524FCA5E}" type="presParOf" srcId="{C58EB186-FB77-46BD-9897-2A7B1E689504}" destId="{EEB02B8B-E50D-4A4A-B732-A0247FBCFF9B}" srcOrd="0" destOrd="0" presId="urn:microsoft.com/office/officeart/2005/8/layout/hList1"/>
    <dgm:cxn modelId="{6E6236D0-9136-48D8-9F3A-772E70CFF35E}" type="presParOf" srcId="{C58EB186-FB77-46BD-9897-2A7B1E689504}" destId="{4FD5258E-2D0E-45B0-B84F-C6F3EB08845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2483EF3-909C-4227-B024-FD06B2740C6E}"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US"/>
        </a:p>
      </dgm:t>
    </dgm:pt>
    <dgm:pt modelId="{12A3BF60-F36A-4AB1-806C-FFB0722B8EAB}">
      <dgm:prSet/>
      <dgm:spPr/>
      <dgm:t>
        <a:bodyPr/>
        <a:lstStyle/>
        <a:p>
          <a:pPr algn="ctr"/>
          <a:r>
            <a:rPr lang="en-US" dirty="0">
              <a:latin typeface="Source Sans Pro" panose="020B0503030403020204" pitchFamily="34" charset="0"/>
              <a:ea typeface="Source Sans Pro" panose="020B0503030403020204" pitchFamily="34" charset="0"/>
            </a:rPr>
            <a:t>Knowledge</a:t>
          </a:r>
        </a:p>
      </dgm:t>
    </dgm:pt>
    <dgm:pt modelId="{051E25A8-D392-488E-B0EC-DD69312F9045}" type="parTrans" cxnId="{12B93319-1B0A-4725-9317-68C67E63E712}">
      <dgm:prSet/>
      <dgm:spPr/>
      <dgm:t>
        <a:bodyPr/>
        <a:lstStyle/>
        <a:p>
          <a:pPr algn="ctr"/>
          <a:endParaRPr lang="en-US"/>
        </a:p>
      </dgm:t>
    </dgm:pt>
    <dgm:pt modelId="{566A02E1-9AC8-4291-BB17-920744471047}" type="sibTrans" cxnId="{12B93319-1B0A-4725-9317-68C67E63E712}">
      <dgm:prSet/>
      <dgm:spPr/>
      <dgm:t>
        <a:bodyPr/>
        <a:lstStyle/>
        <a:p>
          <a:pPr algn="ctr"/>
          <a:endParaRPr lang="en-US"/>
        </a:p>
      </dgm:t>
    </dgm:pt>
    <dgm:pt modelId="{BACD750E-B251-4B08-95D5-05A8D182914C}">
      <dgm:prSet/>
      <dgm:spPr/>
      <dgm:t>
        <a:bodyPr/>
        <a:lstStyle/>
        <a:p>
          <a:pPr algn="ctr"/>
          <a:r>
            <a:rPr lang="en-US" dirty="0">
              <a:latin typeface="Source Sans Pro" panose="020B0503030403020204" pitchFamily="34" charset="0"/>
              <a:ea typeface="Source Sans Pro" panose="020B0503030403020204" pitchFamily="34" charset="0"/>
            </a:rPr>
            <a:t>Working Knowledge</a:t>
          </a:r>
        </a:p>
      </dgm:t>
    </dgm:pt>
    <dgm:pt modelId="{1D97140E-271F-429A-A7EC-6EDCD003EFFA}" type="parTrans" cxnId="{4CF4FA11-C62E-471F-B796-830895551439}">
      <dgm:prSet/>
      <dgm:spPr/>
      <dgm:t>
        <a:bodyPr/>
        <a:lstStyle/>
        <a:p>
          <a:pPr algn="ctr"/>
          <a:endParaRPr lang="en-US"/>
        </a:p>
      </dgm:t>
    </dgm:pt>
    <dgm:pt modelId="{3CA5B89D-71B1-4817-9AE6-46A82242DCB9}" type="sibTrans" cxnId="{4CF4FA11-C62E-471F-B796-830895551439}">
      <dgm:prSet/>
      <dgm:spPr/>
      <dgm:t>
        <a:bodyPr/>
        <a:lstStyle/>
        <a:p>
          <a:pPr algn="ctr"/>
          <a:endParaRPr lang="en-US"/>
        </a:p>
      </dgm:t>
    </dgm:pt>
    <dgm:pt modelId="{550CF81F-3896-4A6A-A1CC-08C921FE26EC}">
      <dgm:prSet/>
      <dgm:spPr>
        <a:solidFill>
          <a:schemeClr val="tx2"/>
        </a:solidFill>
      </dgm:spPr>
      <dgm:t>
        <a:bodyPr/>
        <a:lstStyle/>
        <a:p>
          <a:pPr algn="ctr"/>
          <a:r>
            <a:rPr lang="en-US" dirty="0">
              <a:latin typeface="Source Sans Pro" panose="020B0503030403020204" pitchFamily="34" charset="0"/>
              <a:ea typeface="Source Sans Pro" panose="020B0503030403020204" pitchFamily="34" charset="0"/>
            </a:rPr>
            <a:t>4 years &amp; could teach it</a:t>
          </a:r>
        </a:p>
      </dgm:t>
    </dgm:pt>
    <dgm:pt modelId="{1F5B6B9B-3328-46D7-8388-4950757597B7}" type="parTrans" cxnId="{4B07B589-7544-4438-A41C-9FAB1198F2BF}">
      <dgm:prSet/>
      <dgm:spPr/>
      <dgm:t>
        <a:bodyPr/>
        <a:lstStyle/>
        <a:p>
          <a:pPr algn="ctr"/>
          <a:endParaRPr lang="en-US"/>
        </a:p>
      </dgm:t>
    </dgm:pt>
    <dgm:pt modelId="{F2321321-614C-48FC-AA3C-8A7BFB55F6C8}" type="sibTrans" cxnId="{4B07B589-7544-4438-A41C-9FAB1198F2BF}">
      <dgm:prSet/>
      <dgm:spPr/>
      <dgm:t>
        <a:bodyPr/>
        <a:lstStyle/>
        <a:p>
          <a:pPr algn="ctr"/>
          <a:endParaRPr lang="en-US"/>
        </a:p>
      </dgm:t>
    </dgm:pt>
    <dgm:pt modelId="{063729F9-5AD4-4565-9E57-7FD91EE03E4A}">
      <dgm:prSet/>
      <dgm:spPr>
        <a:solidFill>
          <a:schemeClr val="tx2"/>
        </a:solidFill>
      </dgm:spPr>
      <dgm:t>
        <a:bodyPr/>
        <a:lstStyle/>
        <a:p>
          <a:pPr algn="ctr"/>
          <a:r>
            <a:rPr lang="en-US" dirty="0">
              <a:latin typeface="Source Sans Pro" panose="020B0503030403020204" pitchFamily="34" charset="0"/>
              <a:ea typeface="Source Sans Pro" panose="020B0503030403020204" pitchFamily="34" charset="0"/>
            </a:rPr>
            <a:t>2 years</a:t>
          </a:r>
        </a:p>
      </dgm:t>
    </dgm:pt>
    <dgm:pt modelId="{6CBC9F33-1F49-4A5A-9F49-04FE074C9E59}" type="parTrans" cxnId="{E305CEEC-C19A-469E-BA5A-840D8116CC47}">
      <dgm:prSet/>
      <dgm:spPr/>
      <dgm:t>
        <a:bodyPr/>
        <a:lstStyle/>
        <a:p>
          <a:pPr algn="ctr"/>
          <a:endParaRPr lang="en-US"/>
        </a:p>
      </dgm:t>
    </dgm:pt>
    <dgm:pt modelId="{44A0DB20-E401-4009-AFD3-AF41556A3FA8}" type="sibTrans" cxnId="{E305CEEC-C19A-469E-BA5A-840D8116CC47}">
      <dgm:prSet/>
      <dgm:spPr/>
      <dgm:t>
        <a:bodyPr/>
        <a:lstStyle/>
        <a:p>
          <a:pPr algn="ctr"/>
          <a:endParaRPr lang="en-US"/>
        </a:p>
      </dgm:t>
    </dgm:pt>
    <dgm:pt modelId="{FA7C6CD6-3E86-4583-A66F-80FE00DB1E66}">
      <dgm:prSet/>
      <dgm:spPr/>
      <dgm:t>
        <a:bodyPr/>
        <a:lstStyle/>
        <a:p>
          <a:pPr algn="ctr"/>
          <a:r>
            <a:rPr lang="en-US" dirty="0">
              <a:latin typeface="Source Sans Pro" panose="020B0503030403020204" pitchFamily="34" charset="0"/>
              <a:ea typeface="Source Sans Pro" panose="020B0503030403020204" pitchFamily="34" charset="0"/>
            </a:rPr>
            <a:t>Knowledge</a:t>
          </a:r>
        </a:p>
      </dgm:t>
    </dgm:pt>
    <dgm:pt modelId="{0C186DFC-879E-48C8-B766-6BD0D16A6041}" type="parTrans" cxnId="{A64BD8B7-098C-4F62-8E9F-8CDCFBB8FCDB}">
      <dgm:prSet/>
      <dgm:spPr/>
      <dgm:t>
        <a:bodyPr/>
        <a:lstStyle/>
        <a:p>
          <a:pPr algn="ctr"/>
          <a:endParaRPr lang="en-US"/>
        </a:p>
      </dgm:t>
    </dgm:pt>
    <dgm:pt modelId="{8BFF4358-1FCC-4930-9CBD-27C224C40A1A}" type="sibTrans" cxnId="{A64BD8B7-098C-4F62-8E9F-8CDCFBB8FCDB}">
      <dgm:prSet/>
      <dgm:spPr/>
      <dgm:t>
        <a:bodyPr/>
        <a:lstStyle/>
        <a:p>
          <a:pPr algn="ctr"/>
          <a:endParaRPr lang="en-US"/>
        </a:p>
      </dgm:t>
    </dgm:pt>
    <dgm:pt modelId="{03F9C7A3-B3B6-4F24-8C4E-B4301BF96409}">
      <dgm:prSet/>
      <dgm:spPr>
        <a:solidFill>
          <a:schemeClr val="tx2"/>
        </a:solidFill>
      </dgm:spPr>
      <dgm:t>
        <a:bodyPr/>
        <a:lstStyle/>
        <a:p>
          <a:pPr algn="ctr"/>
          <a:r>
            <a:rPr lang="en-US" dirty="0">
              <a:latin typeface="Source Sans Pro" panose="020B0503030403020204" pitchFamily="34" charset="0"/>
              <a:ea typeface="Source Sans Pro" panose="020B0503030403020204" pitchFamily="34" charset="0"/>
            </a:rPr>
            <a:t>Familiar with the concept</a:t>
          </a:r>
        </a:p>
      </dgm:t>
    </dgm:pt>
    <dgm:pt modelId="{95709C4B-BF1F-4869-AED0-CC0C5178F678}" type="parTrans" cxnId="{75FE4B99-B821-4B29-A50F-86038899CD10}">
      <dgm:prSet/>
      <dgm:spPr/>
      <dgm:t>
        <a:bodyPr/>
        <a:lstStyle/>
        <a:p>
          <a:pPr algn="ctr"/>
          <a:endParaRPr lang="en-US"/>
        </a:p>
      </dgm:t>
    </dgm:pt>
    <dgm:pt modelId="{AFA70A8C-2A00-46CC-AE21-3E9DB0616528}" type="sibTrans" cxnId="{75FE4B99-B821-4B29-A50F-86038899CD10}">
      <dgm:prSet/>
      <dgm:spPr/>
      <dgm:t>
        <a:bodyPr/>
        <a:lstStyle/>
        <a:p>
          <a:pPr algn="ctr"/>
          <a:endParaRPr lang="en-US"/>
        </a:p>
      </dgm:t>
    </dgm:pt>
    <dgm:pt modelId="{DF78D64D-F766-416A-B7F7-5F9FBD8B341C}">
      <dgm:prSet/>
      <dgm:spPr/>
      <dgm:t>
        <a:bodyPr/>
        <a:lstStyle/>
        <a:p>
          <a:pPr algn="ctr"/>
          <a:r>
            <a:rPr lang="en-US" dirty="0">
              <a:latin typeface="Source Sans Pro" panose="020B0503030403020204" pitchFamily="34" charset="0"/>
              <a:ea typeface="Source Sans Pro" panose="020B0503030403020204" pitchFamily="34" charset="0"/>
            </a:rPr>
            <a:t>Thorough Knowledge</a:t>
          </a:r>
        </a:p>
      </dgm:t>
    </dgm:pt>
    <dgm:pt modelId="{4D32725A-93C5-472A-9BD2-E7E14FEEAFDB}" type="parTrans" cxnId="{1A79C88E-57AE-4588-A161-2D4175DADBF5}">
      <dgm:prSet/>
      <dgm:spPr/>
      <dgm:t>
        <a:bodyPr/>
        <a:lstStyle/>
        <a:p>
          <a:endParaRPr lang="en-US"/>
        </a:p>
      </dgm:t>
    </dgm:pt>
    <dgm:pt modelId="{F614C917-00B2-4B7A-ACCF-358F60A69F02}" type="sibTrans" cxnId="{1A79C88E-57AE-4588-A161-2D4175DADBF5}">
      <dgm:prSet/>
      <dgm:spPr/>
      <dgm:t>
        <a:bodyPr/>
        <a:lstStyle/>
        <a:p>
          <a:endParaRPr lang="en-US"/>
        </a:p>
      </dgm:t>
    </dgm:pt>
    <dgm:pt modelId="{77E98BA3-DB3E-4575-9EFE-8315C79362FD}" type="pres">
      <dgm:prSet presAssocID="{82483EF3-909C-4227-B024-FD06B2740C6E}" presName="Name0" presStyleCnt="0">
        <dgm:presLayoutVars>
          <dgm:chPref val="1"/>
          <dgm:dir/>
          <dgm:animOne val="branch"/>
          <dgm:animLvl val="lvl"/>
          <dgm:resizeHandles val="exact"/>
        </dgm:presLayoutVars>
      </dgm:prSet>
      <dgm:spPr/>
    </dgm:pt>
    <dgm:pt modelId="{3D72C6D4-17BD-4940-9B78-FA48B64123C1}" type="pres">
      <dgm:prSet presAssocID="{12A3BF60-F36A-4AB1-806C-FFB0722B8EAB}" presName="root1" presStyleCnt="0"/>
      <dgm:spPr/>
    </dgm:pt>
    <dgm:pt modelId="{0399F7FA-7A41-4368-B933-252E852BF631}" type="pres">
      <dgm:prSet presAssocID="{12A3BF60-F36A-4AB1-806C-FFB0722B8EAB}" presName="LevelOneTextNode" presStyleLbl="node0" presStyleIdx="0" presStyleCnt="1">
        <dgm:presLayoutVars>
          <dgm:chPref val="3"/>
        </dgm:presLayoutVars>
      </dgm:prSet>
      <dgm:spPr/>
    </dgm:pt>
    <dgm:pt modelId="{D2A5A84A-A8F4-4E25-BC17-A46448F824BC}" type="pres">
      <dgm:prSet presAssocID="{12A3BF60-F36A-4AB1-806C-FFB0722B8EAB}" presName="level2hierChild" presStyleCnt="0"/>
      <dgm:spPr/>
    </dgm:pt>
    <dgm:pt modelId="{F3BB4406-5C73-45EC-A399-24D20EA2894C}" type="pres">
      <dgm:prSet presAssocID="{0C186DFC-879E-48C8-B766-6BD0D16A6041}" presName="conn2-1" presStyleLbl="parChTrans1D2" presStyleIdx="0" presStyleCnt="3"/>
      <dgm:spPr/>
    </dgm:pt>
    <dgm:pt modelId="{7D7422D2-1E00-43B2-867A-3BE3D71C75F0}" type="pres">
      <dgm:prSet presAssocID="{0C186DFC-879E-48C8-B766-6BD0D16A6041}" presName="connTx" presStyleLbl="parChTrans1D2" presStyleIdx="0" presStyleCnt="3"/>
      <dgm:spPr/>
    </dgm:pt>
    <dgm:pt modelId="{9545C800-B502-4AED-A6BB-5967CBC9A639}" type="pres">
      <dgm:prSet presAssocID="{FA7C6CD6-3E86-4583-A66F-80FE00DB1E66}" presName="root2" presStyleCnt="0"/>
      <dgm:spPr/>
    </dgm:pt>
    <dgm:pt modelId="{12515A81-2D12-4BA9-BAC8-DB57EA05A8BB}" type="pres">
      <dgm:prSet presAssocID="{FA7C6CD6-3E86-4583-A66F-80FE00DB1E66}" presName="LevelTwoTextNode" presStyleLbl="node2" presStyleIdx="0" presStyleCnt="3">
        <dgm:presLayoutVars>
          <dgm:chPref val="3"/>
        </dgm:presLayoutVars>
      </dgm:prSet>
      <dgm:spPr/>
    </dgm:pt>
    <dgm:pt modelId="{118306A7-B2BC-4CDA-9242-7BF023FE7F7D}" type="pres">
      <dgm:prSet presAssocID="{FA7C6CD6-3E86-4583-A66F-80FE00DB1E66}" presName="level3hierChild" presStyleCnt="0"/>
      <dgm:spPr/>
    </dgm:pt>
    <dgm:pt modelId="{2D2AA1ED-5569-45D1-AC1A-5061EBC15A84}" type="pres">
      <dgm:prSet presAssocID="{95709C4B-BF1F-4869-AED0-CC0C5178F678}" presName="conn2-1" presStyleLbl="parChTrans1D3" presStyleIdx="0" presStyleCnt="3"/>
      <dgm:spPr/>
    </dgm:pt>
    <dgm:pt modelId="{5514DDAC-3A4E-4D11-90DA-FC8A55E65C79}" type="pres">
      <dgm:prSet presAssocID="{95709C4B-BF1F-4869-AED0-CC0C5178F678}" presName="connTx" presStyleLbl="parChTrans1D3" presStyleIdx="0" presStyleCnt="3"/>
      <dgm:spPr/>
    </dgm:pt>
    <dgm:pt modelId="{8F6544ED-694E-4916-995C-DE2BB5D2EFC2}" type="pres">
      <dgm:prSet presAssocID="{03F9C7A3-B3B6-4F24-8C4E-B4301BF96409}" presName="root2" presStyleCnt="0"/>
      <dgm:spPr/>
    </dgm:pt>
    <dgm:pt modelId="{3838E7D7-3E9D-4BFC-B037-02F8576DE5E4}" type="pres">
      <dgm:prSet presAssocID="{03F9C7A3-B3B6-4F24-8C4E-B4301BF96409}" presName="LevelTwoTextNode" presStyleLbl="node3" presStyleIdx="0" presStyleCnt="3">
        <dgm:presLayoutVars>
          <dgm:chPref val="3"/>
        </dgm:presLayoutVars>
      </dgm:prSet>
      <dgm:spPr/>
    </dgm:pt>
    <dgm:pt modelId="{573A7D8C-8781-47DC-AE4C-F152F8AE76F9}" type="pres">
      <dgm:prSet presAssocID="{03F9C7A3-B3B6-4F24-8C4E-B4301BF96409}" presName="level3hierChild" presStyleCnt="0"/>
      <dgm:spPr/>
    </dgm:pt>
    <dgm:pt modelId="{AE31F020-8EC6-4C71-95E3-9AF51E97E8DB}" type="pres">
      <dgm:prSet presAssocID="{1D97140E-271F-429A-A7EC-6EDCD003EFFA}" presName="conn2-1" presStyleLbl="parChTrans1D2" presStyleIdx="1" presStyleCnt="3"/>
      <dgm:spPr/>
    </dgm:pt>
    <dgm:pt modelId="{78B82196-A272-4D6C-B63C-C5D59EDBD71A}" type="pres">
      <dgm:prSet presAssocID="{1D97140E-271F-429A-A7EC-6EDCD003EFFA}" presName="connTx" presStyleLbl="parChTrans1D2" presStyleIdx="1" presStyleCnt="3"/>
      <dgm:spPr/>
    </dgm:pt>
    <dgm:pt modelId="{9FFD0A45-8549-411A-8226-2CB28AC5EBF1}" type="pres">
      <dgm:prSet presAssocID="{BACD750E-B251-4B08-95D5-05A8D182914C}" presName="root2" presStyleCnt="0"/>
      <dgm:spPr/>
    </dgm:pt>
    <dgm:pt modelId="{B6E2CFA0-6E76-47FE-A414-C1FB2AF979D3}" type="pres">
      <dgm:prSet presAssocID="{BACD750E-B251-4B08-95D5-05A8D182914C}" presName="LevelTwoTextNode" presStyleLbl="node2" presStyleIdx="1" presStyleCnt="3">
        <dgm:presLayoutVars>
          <dgm:chPref val="3"/>
        </dgm:presLayoutVars>
      </dgm:prSet>
      <dgm:spPr/>
    </dgm:pt>
    <dgm:pt modelId="{8927DA8D-9894-4B11-B544-4EA76CD89D94}" type="pres">
      <dgm:prSet presAssocID="{BACD750E-B251-4B08-95D5-05A8D182914C}" presName="level3hierChild" presStyleCnt="0"/>
      <dgm:spPr/>
    </dgm:pt>
    <dgm:pt modelId="{2AB9A8BB-84CC-40DA-96F3-1512C8C93031}" type="pres">
      <dgm:prSet presAssocID="{6CBC9F33-1F49-4A5A-9F49-04FE074C9E59}" presName="conn2-1" presStyleLbl="parChTrans1D3" presStyleIdx="1" presStyleCnt="3"/>
      <dgm:spPr/>
    </dgm:pt>
    <dgm:pt modelId="{90E8C788-C977-4D93-910E-85E1BF7D14AD}" type="pres">
      <dgm:prSet presAssocID="{6CBC9F33-1F49-4A5A-9F49-04FE074C9E59}" presName="connTx" presStyleLbl="parChTrans1D3" presStyleIdx="1" presStyleCnt="3"/>
      <dgm:spPr/>
    </dgm:pt>
    <dgm:pt modelId="{6D8BE937-0325-4FA0-83F3-9CD574B585A5}" type="pres">
      <dgm:prSet presAssocID="{063729F9-5AD4-4565-9E57-7FD91EE03E4A}" presName="root2" presStyleCnt="0"/>
      <dgm:spPr/>
    </dgm:pt>
    <dgm:pt modelId="{6BBF1A71-24A7-4327-B900-C0976FB8E2EF}" type="pres">
      <dgm:prSet presAssocID="{063729F9-5AD4-4565-9E57-7FD91EE03E4A}" presName="LevelTwoTextNode" presStyleLbl="node3" presStyleIdx="1" presStyleCnt="3">
        <dgm:presLayoutVars>
          <dgm:chPref val="3"/>
        </dgm:presLayoutVars>
      </dgm:prSet>
      <dgm:spPr/>
    </dgm:pt>
    <dgm:pt modelId="{543EAC70-7733-493B-AC57-FACB16494636}" type="pres">
      <dgm:prSet presAssocID="{063729F9-5AD4-4565-9E57-7FD91EE03E4A}" presName="level3hierChild" presStyleCnt="0"/>
      <dgm:spPr/>
    </dgm:pt>
    <dgm:pt modelId="{3B9BC395-AD70-40CA-8F3F-68497645ECEA}" type="pres">
      <dgm:prSet presAssocID="{4D32725A-93C5-472A-9BD2-E7E14FEEAFDB}" presName="conn2-1" presStyleLbl="parChTrans1D2" presStyleIdx="2" presStyleCnt="3"/>
      <dgm:spPr/>
    </dgm:pt>
    <dgm:pt modelId="{F450E282-0670-4C9D-92B0-673BD8D9143F}" type="pres">
      <dgm:prSet presAssocID="{4D32725A-93C5-472A-9BD2-E7E14FEEAFDB}" presName="connTx" presStyleLbl="parChTrans1D2" presStyleIdx="2" presStyleCnt="3"/>
      <dgm:spPr/>
    </dgm:pt>
    <dgm:pt modelId="{8FD1B8FD-9018-4F74-8EB0-568493642B5C}" type="pres">
      <dgm:prSet presAssocID="{DF78D64D-F766-416A-B7F7-5F9FBD8B341C}" presName="root2" presStyleCnt="0"/>
      <dgm:spPr/>
    </dgm:pt>
    <dgm:pt modelId="{C9629B18-DBCB-46AB-A14A-E8D5DB7DD352}" type="pres">
      <dgm:prSet presAssocID="{DF78D64D-F766-416A-B7F7-5F9FBD8B341C}" presName="LevelTwoTextNode" presStyleLbl="node2" presStyleIdx="2" presStyleCnt="3">
        <dgm:presLayoutVars>
          <dgm:chPref val="3"/>
        </dgm:presLayoutVars>
      </dgm:prSet>
      <dgm:spPr/>
    </dgm:pt>
    <dgm:pt modelId="{0153EB7A-81DD-4A4C-9E6F-35546E1E63F8}" type="pres">
      <dgm:prSet presAssocID="{DF78D64D-F766-416A-B7F7-5F9FBD8B341C}" presName="level3hierChild" presStyleCnt="0"/>
      <dgm:spPr/>
    </dgm:pt>
    <dgm:pt modelId="{01F10E61-CB8C-4A84-9FDE-C48D9B4A2E9C}" type="pres">
      <dgm:prSet presAssocID="{1F5B6B9B-3328-46D7-8388-4950757597B7}" presName="conn2-1" presStyleLbl="parChTrans1D3" presStyleIdx="2" presStyleCnt="3"/>
      <dgm:spPr/>
    </dgm:pt>
    <dgm:pt modelId="{6C4C618D-4A74-4621-B625-289019B97831}" type="pres">
      <dgm:prSet presAssocID="{1F5B6B9B-3328-46D7-8388-4950757597B7}" presName="connTx" presStyleLbl="parChTrans1D3" presStyleIdx="2" presStyleCnt="3"/>
      <dgm:spPr/>
    </dgm:pt>
    <dgm:pt modelId="{F20589B8-79C9-4467-B216-992A98A62817}" type="pres">
      <dgm:prSet presAssocID="{550CF81F-3896-4A6A-A1CC-08C921FE26EC}" presName="root2" presStyleCnt="0"/>
      <dgm:spPr/>
    </dgm:pt>
    <dgm:pt modelId="{705EBA12-B108-4565-A471-E3ED2A32C603}" type="pres">
      <dgm:prSet presAssocID="{550CF81F-3896-4A6A-A1CC-08C921FE26EC}" presName="LevelTwoTextNode" presStyleLbl="node3" presStyleIdx="2" presStyleCnt="3">
        <dgm:presLayoutVars>
          <dgm:chPref val="3"/>
        </dgm:presLayoutVars>
      </dgm:prSet>
      <dgm:spPr/>
    </dgm:pt>
    <dgm:pt modelId="{63C1CC30-FB21-41D3-8A8D-EBA102843C19}" type="pres">
      <dgm:prSet presAssocID="{550CF81F-3896-4A6A-A1CC-08C921FE26EC}" presName="level3hierChild" presStyleCnt="0"/>
      <dgm:spPr/>
    </dgm:pt>
  </dgm:ptLst>
  <dgm:cxnLst>
    <dgm:cxn modelId="{4CF4FA11-C62E-471F-B796-830895551439}" srcId="{12A3BF60-F36A-4AB1-806C-FFB0722B8EAB}" destId="{BACD750E-B251-4B08-95D5-05A8D182914C}" srcOrd="1" destOrd="0" parTransId="{1D97140E-271F-429A-A7EC-6EDCD003EFFA}" sibTransId="{3CA5B89D-71B1-4817-9AE6-46A82242DCB9}"/>
    <dgm:cxn modelId="{BDDFE318-CD4D-4B0C-BCD1-1F66F836A680}" type="presOf" srcId="{1D97140E-271F-429A-A7EC-6EDCD003EFFA}" destId="{78B82196-A272-4D6C-B63C-C5D59EDBD71A}" srcOrd="1" destOrd="0" presId="urn:microsoft.com/office/officeart/2008/layout/HorizontalMultiLevelHierarchy"/>
    <dgm:cxn modelId="{12B93319-1B0A-4725-9317-68C67E63E712}" srcId="{82483EF3-909C-4227-B024-FD06B2740C6E}" destId="{12A3BF60-F36A-4AB1-806C-FFB0722B8EAB}" srcOrd="0" destOrd="0" parTransId="{051E25A8-D392-488E-B0EC-DD69312F9045}" sibTransId="{566A02E1-9AC8-4291-BB17-920744471047}"/>
    <dgm:cxn modelId="{91C2CB1E-2987-4722-8D65-C914FBB7E968}" type="presOf" srcId="{95709C4B-BF1F-4869-AED0-CC0C5178F678}" destId="{5514DDAC-3A4E-4D11-90DA-FC8A55E65C79}" srcOrd="1" destOrd="0" presId="urn:microsoft.com/office/officeart/2008/layout/HorizontalMultiLevelHierarchy"/>
    <dgm:cxn modelId="{C73D7421-01A1-4881-81CF-99F07C0A9EF6}" type="presOf" srcId="{FA7C6CD6-3E86-4583-A66F-80FE00DB1E66}" destId="{12515A81-2D12-4BA9-BAC8-DB57EA05A8BB}" srcOrd="0" destOrd="0" presId="urn:microsoft.com/office/officeart/2008/layout/HorizontalMultiLevelHierarchy"/>
    <dgm:cxn modelId="{02E11E2F-6965-4F22-A6ED-074E949558F1}" type="presOf" srcId="{063729F9-5AD4-4565-9E57-7FD91EE03E4A}" destId="{6BBF1A71-24A7-4327-B900-C0976FB8E2EF}" srcOrd="0" destOrd="0" presId="urn:microsoft.com/office/officeart/2008/layout/HorizontalMultiLevelHierarchy"/>
    <dgm:cxn modelId="{2B41AA33-5A07-4118-9261-67CBB87309B5}" type="presOf" srcId="{12A3BF60-F36A-4AB1-806C-FFB0722B8EAB}" destId="{0399F7FA-7A41-4368-B933-252E852BF631}" srcOrd="0" destOrd="0" presId="urn:microsoft.com/office/officeart/2008/layout/HorizontalMultiLevelHierarchy"/>
    <dgm:cxn modelId="{9C0EF033-BFF0-4531-BBC7-8B1772297CE0}" type="presOf" srcId="{6CBC9F33-1F49-4A5A-9F49-04FE074C9E59}" destId="{2AB9A8BB-84CC-40DA-96F3-1512C8C93031}" srcOrd="0" destOrd="0" presId="urn:microsoft.com/office/officeart/2008/layout/HorizontalMultiLevelHierarchy"/>
    <dgm:cxn modelId="{63A4AD5B-A538-4F8B-92B8-7E1D1E0F0D98}" type="presOf" srcId="{550CF81F-3896-4A6A-A1CC-08C921FE26EC}" destId="{705EBA12-B108-4565-A471-E3ED2A32C603}" srcOrd="0" destOrd="0" presId="urn:microsoft.com/office/officeart/2008/layout/HorizontalMultiLevelHierarchy"/>
    <dgm:cxn modelId="{DCE4B66A-8C02-4955-A5FF-6BFC61585A5A}" type="presOf" srcId="{BACD750E-B251-4B08-95D5-05A8D182914C}" destId="{B6E2CFA0-6E76-47FE-A414-C1FB2AF979D3}" srcOrd="0" destOrd="0" presId="urn:microsoft.com/office/officeart/2008/layout/HorizontalMultiLevelHierarchy"/>
    <dgm:cxn modelId="{75CAF278-0D24-4515-AE25-9B29AD551A41}" type="presOf" srcId="{0C186DFC-879E-48C8-B766-6BD0D16A6041}" destId="{F3BB4406-5C73-45EC-A399-24D20EA2894C}" srcOrd="0" destOrd="0" presId="urn:microsoft.com/office/officeart/2008/layout/HorizontalMultiLevelHierarchy"/>
    <dgm:cxn modelId="{1038977D-4E48-4F56-88A7-D420427810D7}" type="presOf" srcId="{0C186DFC-879E-48C8-B766-6BD0D16A6041}" destId="{7D7422D2-1E00-43B2-867A-3BE3D71C75F0}" srcOrd="1" destOrd="0" presId="urn:microsoft.com/office/officeart/2008/layout/HorizontalMultiLevelHierarchy"/>
    <dgm:cxn modelId="{4B07B589-7544-4438-A41C-9FAB1198F2BF}" srcId="{DF78D64D-F766-416A-B7F7-5F9FBD8B341C}" destId="{550CF81F-3896-4A6A-A1CC-08C921FE26EC}" srcOrd="0" destOrd="0" parTransId="{1F5B6B9B-3328-46D7-8388-4950757597B7}" sibTransId="{F2321321-614C-48FC-AA3C-8A7BFB55F6C8}"/>
    <dgm:cxn modelId="{1A79C88E-57AE-4588-A161-2D4175DADBF5}" srcId="{12A3BF60-F36A-4AB1-806C-FFB0722B8EAB}" destId="{DF78D64D-F766-416A-B7F7-5F9FBD8B341C}" srcOrd="2" destOrd="0" parTransId="{4D32725A-93C5-472A-9BD2-E7E14FEEAFDB}" sibTransId="{F614C917-00B2-4B7A-ACCF-358F60A69F02}"/>
    <dgm:cxn modelId="{75FE4B99-B821-4B29-A50F-86038899CD10}" srcId="{FA7C6CD6-3E86-4583-A66F-80FE00DB1E66}" destId="{03F9C7A3-B3B6-4F24-8C4E-B4301BF96409}" srcOrd="0" destOrd="0" parTransId="{95709C4B-BF1F-4869-AED0-CC0C5178F678}" sibTransId="{AFA70A8C-2A00-46CC-AE21-3E9DB0616528}"/>
    <dgm:cxn modelId="{7D46D5A1-36B8-4F2F-8FFC-1BBBE4062EFC}" type="presOf" srcId="{1F5B6B9B-3328-46D7-8388-4950757597B7}" destId="{01F10E61-CB8C-4A84-9FDE-C48D9B4A2E9C}" srcOrd="0" destOrd="0" presId="urn:microsoft.com/office/officeart/2008/layout/HorizontalMultiLevelHierarchy"/>
    <dgm:cxn modelId="{AB3F0DA7-0EE7-45D2-83EE-4210309B74D0}" type="presOf" srcId="{4D32725A-93C5-472A-9BD2-E7E14FEEAFDB}" destId="{F450E282-0670-4C9D-92B0-673BD8D9143F}" srcOrd="1" destOrd="0" presId="urn:microsoft.com/office/officeart/2008/layout/HorizontalMultiLevelHierarchy"/>
    <dgm:cxn modelId="{06D57DAE-248D-4926-BEEA-1B39DC626DBD}" type="presOf" srcId="{03F9C7A3-B3B6-4F24-8C4E-B4301BF96409}" destId="{3838E7D7-3E9D-4BFC-B037-02F8576DE5E4}" srcOrd="0" destOrd="0" presId="urn:microsoft.com/office/officeart/2008/layout/HorizontalMultiLevelHierarchy"/>
    <dgm:cxn modelId="{BE2FADB4-0427-4A7A-9F2D-EF9AC2EC57A5}" type="presOf" srcId="{DF78D64D-F766-416A-B7F7-5F9FBD8B341C}" destId="{C9629B18-DBCB-46AB-A14A-E8D5DB7DD352}" srcOrd="0" destOrd="0" presId="urn:microsoft.com/office/officeart/2008/layout/HorizontalMultiLevelHierarchy"/>
    <dgm:cxn modelId="{A64BD8B7-098C-4F62-8E9F-8CDCFBB8FCDB}" srcId="{12A3BF60-F36A-4AB1-806C-FFB0722B8EAB}" destId="{FA7C6CD6-3E86-4583-A66F-80FE00DB1E66}" srcOrd="0" destOrd="0" parTransId="{0C186DFC-879E-48C8-B766-6BD0D16A6041}" sibTransId="{8BFF4358-1FCC-4930-9CBD-27C224C40A1A}"/>
    <dgm:cxn modelId="{50B1D7BD-CD61-4FE6-8D16-EF7BC20E83E8}" type="presOf" srcId="{82483EF3-909C-4227-B024-FD06B2740C6E}" destId="{77E98BA3-DB3E-4575-9EFE-8315C79362FD}" srcOrd="0" destOrd="0" presId="urn:microsoft.com/office/officeart/2008/layout/HorizontalMultiLevelHierarchy"/>
    <dgm:cxn modelId="{503539D6-2F09-43FD-BB4B-73F6C3D8D7DC}" type="presOf" srcId="{1F5B6B9B-3328-46D7-8388-4950757597B7}" destId="{6C4C618D-4A74-4621-B625-289019B97831}" srcOrd="1" destOrd="0" presId="urn:microsoft.com/office/officeart/2008/layout/HorizontalMultiLevelHierarchy"/>
    <dgm:cxn modelId="{C0311BD7-9248-49A4-BD7C-22D348D596F9}" type="presOf" srcId="{4D32725A-93C5-472A-9BD2-E7E14FEEAFDB}" destId="{3B9BC395-AD70-40CA-8F3F-68497645ECEA}" srcOrd="0" destOrd="0" presId="urn:microsoft.com/office/officeart/2008/layout/HorizontalMultiLevelHierarchy"/>
    <dgm:cxn modelId="{F4D583EA-B80F-4D38-9F8F-3FD0E27159C8}" type="presOf" srcId="{6CBC9F33-1F49-4A5A-9F49-04FE074C9E59}" destId="{90E8C788-C977-4D93-910E-85E1BF7D14AD}" srcOrd="1" destOrd="0" presId="urn:microsoft.com/office/officeart/2008/layout/HorizontalMultiLevelHierarchy"/>
    <dgm:cxn modelId="{B1D39DEA-BD40-4308-AE94-73A3B01A56FE}" type="presOf" srcId="{1D97140E-271F-429A-A7EC-6EDCD003EFFA}" destId="{AE31F020-8EC6-4C71-95E3-9AF51E97E8DB}" srcOrd="0" destOrd="0" presId="urn:microsoft.com/office/officeart/2008/layout/HorizontalMultiLevelHierarchy"/>
    <dgm:cxn modelId="{E305CEEC-C19A-469E-BA5A-840D8116CC47}" srcId="{BACD750E-B251-4B08-95D5-05A8D182914C}" destId="{063729F9-5AD4-4565-9E57-7FD91EE03E4A}" srcOrd="0" destOrd="0" parTransId="{6CBC9F33-1F49-4A5A-9F49-04FE074C9E59}" sibTransId="{44A0DB20-E401-4009-AFD3-AF41556A3FA8}"/>
    <dgm:cxn modelId="{79D32CFC-9032-479F-B3B6-F22B1F7B46B7}" type="presOf" srcId="{95709C4B-BF1F-4869-AED0-CC0C5178F678}" destId="{2D2AA1ED-5569-45D1-AC1A-5061EBC15A84}" srcOrd="0" destOrd="0" presId="urn:microsoft.com/office/officeart/2008/layout/HorizontalMultiLevelHierarchy"/>
    <dgm:cxn modelId="{D715E957-9550-4DE4-A262-39E453E1AA18}" type="presParOf" srcId="{77E98BA3-DB3E-4575-9EFE-8315C79362FD}" destId="{3D72C6D4-17BD-4940-9B78-FA48B64123C1}" srcOrd="0" destOrd="0" presId="urn:microsoft.com/office/officeart/2008/layout/HorizontalMultiLevelHierarchy"/>
    <dgm:cxn modelId="{E243E2F6-5966-4951-A2AF-BBA387187DAA}" type="presParOf" srcId="{3D72C6D4-17BD-4940-9B78-FA48B64123C1}" destId="{0399F7FA-7A41-4368-B933-252E852BF631}" srcOrd="0" destOrd="0" presId="urn:microsoft.com/office/officeart/2008/layout/HorizontalMultiLevelHierarchy"/>
    <dgm:cxn modelId="{BCF1B7A6-C848-433E-A364-6BD1B79F5057}" type="presParOf" srcId="{3D72C6D4-17BD-4940-9B78-FA48B64123C1}" destId="{D2A5A84A-A8F4-4E25-BC17-A46448F824BC}" srcOrd="1" destOrd="0" presId="urn:microsoft.com/office/officeart/2008/layout/HorizontalMultiLevelHierarchy"/>
    <dgm:cxn modelId="{D029D468-1BBC-4D2E-8447-89AFCE7EAEFF}" type="presParOf" srcId="{D2A5A84A-A8F4-4E25-BC17-A46448F824BC}" destId="{F3BB4406-5C73-45EC-A399-24D20EA2894C}" srcOrd="0" destOrd="0" presId="urn:microsoft.com/office/officeart/2008/layout/HorizontalMultiLevelHierarchy"/>
    <dgm:cxn modelId="{6F2C1B19-F028-4793-97ED-61E13CB15B9A}" type="presParOf" srcId="{F3BB4406-5C73-45EC-A399-24D20EA2894C}" destId="{7D7422D2-1E00-43B2-867A-3BE3D71C75F0}" srcOrd="0" destOrd="0" presId="urn:microsoft.com/office/officeart/2008/layout/HorizontalMultiLevelHierarchy"/>
    <dgm:cxn modelId="{E38E7AF2-1CBE-4536-8DBC-C06F6AC61A1F}" type="presParOf" srcId="{D2A5A84A-A8F4-4E25-BC17-A46448F824BC}" destId="{9545C800-B502-4AED-A6BB-5967CBC9A639}" srcOrd="1" destOrd="0" presId="urn:microsoft.com/office/officeart/2008/layout/HorizontalMultiLevelHierarchy"/>
    <dgm:cxn modelId="{19398F15-7932-436D-A664-61A5C0AB2791}" type="presParOf" srcId="{9545C800-B502-4AED-A6BB-5967CBC9A639}" destId="{12515A81-2D12-4BA9-BAC8-DB57EA05A8BB}" srcOrd="0" destOrd="0" presId="urn:microsoft.com/office/officeart/2008/layout/HorizontalMultiLevelHierarchy"/>
    <dgm:cxn modelId="{4501C6BD-B678-436F-A83A-EBC465880EAF}" type="presParOf" srcId="{9545C800-B502-4AED-A6BB-5967CBC9A639}" destId="{118306A7-B2BC-4CDA-9242-7BF023FE7F7D}" srcOrd="1" destOrd="0" presId="urn:microsoft.com/office/officeart/2008/layout/HorizontalMultiLevelHierarchy"/>
    <dgm:cxn modelId="{89DE32DF-5054-4A20-B6F9-B4D32BA3AE6D}" type="presParOf" srcId="{118306A7-B2BC-4CDA-9242-7BF023FE7F7D}" destId="{2D2AA1ED-5569-45D1-AC1A-5061EBC15A84}" srcOrd="0" destOrd="0" presId="urn:microsoft.com/office/officeart/2008/layout/HorizontalMultiLevelHierarchy"/>
    <dgm:cxn modelId="{4CDE1B88-7124-43EC-90AA-3CBB3A3E780B}" type="presParOf" srcId="{2D2AA1ED-5569-45D1-AC1A-5061EBC15A84}" destId="{5514DDAC-3A4E-4D11-90DA-FC8A55E65C79}" srcOrd="0" destOrd="0" presId="urn:microsoft.com/office/officeart/2008/layout/HorizontalMultiLevelHierarchy"/>
    <dgm:cxn modelId="{BD61960B-E4D1-4602-BE0B-909F890BA38B}" type="presParOf" srcId="{118306A7-B2BC-4CDA-9242-7BF023FE7F7D}" destId="{8F6544ED-694E-4916-995C-DE2BB5D2EFC2}" srcOrd="1" destOrd="0" presId="urn:microsoft.com/office/officeart/2008/layout/HorizontalMultiLevelHierarchy"/>
    <dgm:cxn modelId="{239BD67D-3DC5-4829-87E4-F7813542551A}" type="presParOf" srcId="{8F6544ED-694E-4916-995C-DE2BB5D2EFC2}" destId="{3838E7D7-3E9D-4BFC-B037-02F8576DE5E4}" srcOrd="0" destOrd="0" presId="urn:microsoft.com/office/officeart/2008/layout/HorizontalMultiLevelHierarchy"/>
    <dgm:cxn modelId="{95678194-6345-4C1D-A58F-F1BE7D2D8A87}" type="presParOf" srcId="{8F6544ED-694E-4916-995C-DE2BB5D2EFC2}" destId="{573A7D8C-8781-47DC-AE4C-F152F8AE76F9}" srcOrd="1" destOrd="0" presId="urn:microsoft.com/office/officeart/2008/layout/HorizontalMultiLevelHierarchy"/>
    <dgm:cxn modelId="{7972BDFF-4A1A-4764-B643-95CD0DA253C4}" type="presParOf" srcId="{D2A5A84A-A8F4-4E25-BC17-A46448F824BC}" destId="{AE31F020-8EC6-4C71-95E3-9AF51E97E8DB}" srcOrd="2" destOrd="0" presId="urn:microsoft.com/office/officeart/2008/layout/HorizontalMultiLevelHierarchy"/>
    <dgm:cxn modelId="{7CBD6CC8-9450-4793-91CC-B23137FF948F}" type="presParOf" srcId="{AE31F020-8EC6-4C71-95E3-9AF51E97E8DB}" destId="{78B82196-A272-4D6C-B63C-C5D59EDBD71A}" srcOrd="0" destOrd="0" presId="urn:microsoft.com/office/officeart/2008/layout/HorizontalMultiLevelHierarchy"/>
    <dgm:cxn modelId="{94B047E9-2882-4728-840D-3E3260412A65}" type="presParOf" srcId="{D2A5A84A-A8F4-4E25-BC17-A46448F824BC}" destId="{9FFD0A45-8549-411A-8226-2CB28AC5EBF1}" srcOrd="3" destOrd="0" presId="urn:microsoft.com/office/officeart/2008/layout/HorizontalMultiLevelHierarchy"/>
    <dgm:cxn modelId="{36C675A3-4F48-459B-B712-BFD7826B3DEF}" type="presParOf" srcId="{9FFD0A45-8549-411A-8226-2CB28AC5EBF1}" destId="{B6E2CFA0-6E76-47FE-A414-C1FB2AF979D3}" srcOrd="0" destOrd="0" presId="urn:microsoft.com/office/officeart/2008/layout/HorizontalMultiLevelHierarchy"/>
    <dgm:cxn modelId="{18C14D52-732C-48CA-B568-27D51D718658}" type="presParOf" srcId="{9FFD0A45-8549-411A-8226-2CB28AC5EBF1}" destId="{8927DA8D-9894-4B11-B544-4EA76CD89D94}" srcOrd="1" destOrd="0" presId="urn:microsoft.com/office/officeart/2008/layout/HorizontalMultiLevelHierarchy"/>
    <dgm:cxn modelId="{FFCB7197-EE61-41C3-B04F-C3008A830E84}" type="presParOf" srcId="{8927DA8D-9894-4B11-B544-4EA76CD89D94}" destId="{2AB9A8BB-84CC-40DA-96F3-1512C8C93031}" srcOrd="0" destOrd="0" presId="urn:microsoft.com/office/officeart/2008/layout/HorizontalMultiLevelHierarchy"/>
    <dgm:cxn modelId="{39C94C90-4298-4960-A0C6-B3CA8E638848}" type="presParOf" srcId="{2AB9A8BB-84CC-40DA-96F3-1512C8C93031}" destId="{90E8C788-C977-4D93-910E-85E1BF7D14AD}" srcOrd="0" destOrd="0" presId="urn:microsoft.com/office/officeart/2008/layout/HorizontalMultiLevelHierarchy"/>
    <dgm:cxn modelId="{6C848D08-5F62-4E97-A339-E0B257E13123}" type="presParOf" srcId="{8927DA8D-9894-4B11-B544-4EA76CD89D94}" destId="{6D8BE937-0325-4FA0-83F3-9CD574B585A5}" srcOrd="1" destOrd="0" presId="urn:microsoft.com/office/officeart/2008/layout/HorizontalMultiLevelHierarchy"/>
    <dgm:cxn modelId="{6A363387-1B2C-4664-9615-3F47D562531A}" type="presParOf" srcId="{6D8BE937-0325-4FA0-83F3-9CD574B585A5}" destId="{6BBF1A71-24A7-4327-B900-C0976FB8E2EF}" srcOrd="0" destOrd="0" presId="urn:microsoft.com/office/officeart/2008/layout/HorizontalMultiLevelHierarchy"/>
    <dgm:cxn modelId="{FC8D2B4F-54B8-4A09-A601-8AB2073E9F35}" type="presParOf" srcId="{6D8BE937-0325-4FA0-83F3-9CD574B585A5}" destId="{543EAC70-7733-493B-AC57-FACB16494636}" srcOrd="1" destOrd="0" presId="urn:microsoft.com/office/officeart/2008/layout/HorizontalMultiLevelHierarchy"/>
    <dgm:cxn modelId="{DBC9A2EE-4A62-43EB-8934-E9067622BA92}" type="presParOf" srcId="{D2A5A84A-A8F4-4E25-BC17-A46448F824BC}" destId="{3B9BC395-AD70-40CA-8F3F-68497645ECEA}" srcOrd="4" destOrd="0" presId="urn:microsoft.com/office/officeart/2008/layout/HorizontalMultiLevelHierarchy"/>
    <dgm:cxn modelId="{13B38DC0-11CB-48FA-9B0F-E630C0A721B5}" type="presParOf" srcId="{3B9BC395-AD70-40CA-8F3F-68497645ECEA}" destId="{F450E282-0670-4C9D-92B0-673BD8D9143F}" srcOrd="0" destOrd="0" presId="urn:microsoft.com/office/officeart/2008/layout/HorizontalMultiLevelHierarchy"/>
    <dgm:cxn modelId="{DB8498A2-CD72-4CC4-9C1D-0B8CBA47FB17}" type="presParOf" srcId="{D2A5A84A-A8F4-4E25-BC17-A46448F824BC}" destId="{8FD1B8FD-9018-4F74-8EB0-568493642B5C}" srcOrd="5" destOrd="0" presId="urn:microsoft.com/office/officeart/2008/layout/HorizontalMultiLevelHierarchy"/>
    <dgm:cxn modelId="{B93F7216-832E-407F-9C3B-2C941AF8DF65}" type="presParOf" srcId="{8FD1B8FD-9018-4F74-8EB0-568493642B5C}" destId="{C9629B18-DBCB-46AB-A14A-E8D5DB7DD352}" srcOrd="0" destOrd="0" presId="urn:microsoft.com/office/officeart/2008/layout/HorizontalMultiLevelHierarchy"/>
    <dgm:cxn modelId="{4EF81554-A3F8-4FF9-A330-BB74544651A8}" type="presParOf" srcId="{8FD1B8FD-9018-4F74-8EB0-568493642B5C}" destId="{0153EB7A-81DD-4A4C-9E6F-35546E1E63F8}" srcOrd="1" destOrd="0" presId="urn:microsoft.com/office/officeart/2008/layout/HorizontalMultiLevelHierarchy"/>
    <dgm:cxn modelId="{EC5541DB-1EB1-4457-BB20-E1212069E445}" type="presParOf" srcId="{0153EB7A-81DD-4A4C-9E6F-35546E1E63F8}" destId="{01F10E61-CB8C-4A84-9FDE-C48D9B4A2E9C}" srcOrd="0" destOrd="0" presId="urn:microsoft.com/office/officeart/2008/layout/HorizontalMultiLevelHierarchy"/>
    <dgm:cxn modelId="{59F74885-8A03-4546-9397-BDA067D325D6}" type="presParOf" srcId="{01F10E61-CB8C-4A84-9FDE-C48D9B4A2E9C}" destId="{6C4C618D-4A74-4621-B625-289019B97831}" srcOrd="0" destOrd="0" presId="urn:microsoft.com/office/officeart/2008/layout/HorizontalMultiLevelHierarchy"/>
    <dgm:cxn modelId="{C315B91C-8F4E-41A8-B349-D721B1D71C55}" type="presParOf" srcId="{0153EB7A-81DD-4A4C-9E6F-35546E1E63F8}" destId="{F20589B8-79C9-4467-B216-992A98A62817}" srcOrd="1" destOrd="0" presId="urn:microsoft.com/office/officeart/2008/layout/HorizontalMultiLevelHierarchy"/>
    <dgm:cxn modelId="{78FC4A89-FFBC-4C0D-948B-385567EC1ABD}" type="presParOf" srcId="{F20589B8-79C9-4467-B216-992A98A62817}" destId="{705EBA12-B108-4565-A471-E3ED2A32C603}" srcOrd="0" destOrd="0" presId="urn:microsoft.com/office/officeart/2008/layout/HorizontalMultiLevelHierarchy"/>
    <dgm:cxn modelId="{D06F9F06-45C6-49D3-9CD6-5C60D79E6A57}" type="presParOf" srcId="{F20589B8-79C9-4467-B216-992A98A62817}" destId="{63C1CC30-FB21-41D3-8A8D-EBA102843C19}"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B17B7FD-289F-465E-9CB6-8D3D80A88825}"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F499A87D-815E-4348-86EE-7E54ED7A6EAF}">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Schedule dates, times and rooms</a:t>
          </a:r>
        </a:p>
      </dgm:t>
    </dgm:pt>
    <dgm:pt modelId="{FD1CF86F-DC70-4D98-839A-B5AD907EB2A7}" type="parTrans" cxnId="{32A01120-3C49-43A1-B577-B5418FCCB921}">
      <dgm:prSet/>
      <dgm:spPr/>
      <dgm:t>
        <a:bodyPr/>
        <a:lstStyle/>
        <a:p>
          <a:endParaRPr lang="en-US"/>
        </a:p>
      </dgm:t>
    </dgm:pt>
    <dgm:pt modelId="{8FE323B7-178E-4002-BED5-4F504CC63EBE}" type="sibTrans" cxnId="{32A01120-3C49-43A1-B577-B5418FCCB921}">
      <dgm:prSet/>
      <dgm:spPr/>
      <dgm:t>
        <a:bodyPr/>
        <a:lstStyle/>
        <a:p>
          <a:endParaRPr lang="en-US"/>
        </a:p>
      </dgm:t>
    </dgm:pt>
    <dgm:pt modelId="{DFB78F7B-76E6-4330-AB4E-2B99EF87FE2A}">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Administer exams/ make-up tests</a:t>
          </a:r>
        </a:p>
      </dgm:t>
    </dgm:pt>
    <dgm:pt modelId="{1CF5B039-8C25-48F2-BB51-19854478F5FE}" type="parTrans" cxnId="{DBBA8841-E2C6-4D66-9DB8-95EA92F27F70}">
      <dgm:prSet/>
      <dgm:spPr/>
      <dgm:t>
        <a:bodyPr/>
        <a:lstStyle/>
        <a:p>
          <a:endParaRPr lang="en-US"/>
        </a:p>
      </dgm:t>
    </dgm:pt>
    <dgm:pt modelId="{114AB3E8-9EAF-4F0A-9DF2-A2E4324BD08F}" type="sibTrans" cxnId="{DBBA8841-E2C6-4D66-9DB8-95EA92F27F70}">
      <dgm:prSet/>
      <dgm:spPr/>
      <dgm:t>
        <a:bodyPr/>
        <a:lstStyle/>
        <a:p>
          <a:endParaRPr lang="en-US"/>
        </a:p>
      </dgm:t>
    </dgm:pt>
    <dgm:pt modelId="{923D103A-962A-4347-8A02-9D7D5F879FDF}">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Scoring process</a:t>
          </a:r>
        </a:p>
      </dgm:t>
    </dgm:pt>
    <dgm:pt modelId="{118B85AC-7E72-496F-A120-F210941CF76C}" type="parTrans" cxnId="{41ECE8A0-8DE4-40F8-A293-DB1BC4766D22}">
      <dgm:prSet/>
      <dgm:spPr/>
      <dgm:t>
        <a:bodyPr/>
        <a:lstStyle/>
        <a:p>
          <a:endParaRPr lang="en-US"/>
        </a:p>
      </dgm:t>
    </dgm:pt>
    <dgm:pt modelId="{AC6DBCD3-C780-4F8A-B7D3-ACFC870ABD25}" type="sibTrans" cxnId="{41ECE8A0-8DE4-40F8-A293-DB1BC4766D22}">
      <dgm:prSet/>
      <dgm:spPr/>
      <dgm:t>
        <a:bodyPr/>
        <a:lstStyle/>
        <a:p>
          <a:endParaRPr lang="en-US"/>
        </a:p>
      </dgm:t>
    </dgm:pt>
    <dgm:pt modelId="{FC7FD6E6-18E2-4093-9CBD-D98237CFF92A}">
      <dgm:prSet/>
      <dgm:spPr>
        <a:solidFill>
          <a:srgbClr val="4CB6AC"/>
        </a:solidFill>
      </dgm:spPr>
      <dgm:t>
        <a:bodyPr/>
        <a:lstStyle/>
        <a:p>
          <a:r>
            <a:rPr lang="en-US" altLang="en-US" dirty="0">
              <a:latin typeface="Source Sans Pro" panose="020B0503030403020204" pitchFamily="34" charset="0"/>
              <a:ea typeface="Source Sans Pro" panose="020B0503030403020204" pitchFamily="34" charset="0"/>
            </a:rPr>
            <a:t>HR</a:t>
          </a:r>
        </a:p>
      </dgm:t>
    </dgm:pt>
    <dgm:pt modelId="{38C2B978-8AA5-4D72-A5BC-3F09983E7276}" type="parTrans" cxnId="{0C1A83AE-340B-4EEC-B19C-D23A2B3677E9}">
      <dgm:prSet/>
      <dgm:spPr/>
      <dgm:t>
        <a:bodyPr/>
        <a:lstStyle/>
        <a:p>
          <a:endParaRPr lang="en-US"/>
        </a:p>
      </dgm:t>
    </dgm:pt>
    <dgm:pt modelId="{1B1BA95C-1487-499B-8683-0AE41BCA5720}" type="sibTrans" cxnId="{0C1A83AE-340B-4EEC-B19C-D23A2B3677E9}">
      <dgm:prSet/>
      <dgm:spPr/>
      <dgm:t>
        <a:bodyPr/>
        <a:lstStyle/>
        <a:p>
          <a:endParaRPr lang="en-US"/>
        </a:p>
      </dgm:t>
    </dgm:pt>
    <dgm:pt modelId="{3AD389FB-6A88-4669-A1BA-8C6B65FFD6C7}">
      <dgm:prSet/>
      <dgm:spPr>
        <a:solidFill>
          <a:srgbClr val="CF94D8"/>
        </a:solidFill>
      </dgm:spPr>
      <dgm:t>
        <a:bodyPr/>
        <a:lstStyle/>
        <a:p>
          <a:r>
            <a:rPr lang="en-US" altLang="en-US" dirty="0">
              <a:latin typeface="Source Sans Pro" panose="020B0503030403020204" pitchFamily="34" charset="0"/>
              <a:ea typeface="Source Sans Pro" panose="020B0503030403020204" pitchFamily="34" charset="0"/>
            </a:rPr>
            <a:t>Hiring Manager</a:t>
          </a:r>
        </a:p>
      </dgm:t>
    </dgm:pt>
    <dgm:pt modelId="{BD1EF976-A47E-4AA3-BF45-C7A64BC2324C}" type="parTrans" cxnId="{5767A407-125E-4FD4-B48E-85C08DA19F0A}">
      <dgm:prSet/>
      <dgm:spPr/>
      <dgm:t>
        <a:bodyPr/>
        <a:lstStyle/>
        <a:p>
          <a:endParaRPr lang="en-US"/>
        </a:p>
      </dgm:t>
    </dgm:pt>
    <dgm:pt modelId="{6EC50F64-3BB1-4381-B691-C90B5BAB4835}" type="sibTrans" cxnId="{5767A407-125E-4FD4-B48E-85C08DA19F0A}">
      <dgm:prSet/>
      <dgm:spPr/>
      <dgm:t>
        <a:bodyPr/>
        <a:lstStyle/>
        <a:p>
          <a:endParaRPr lang="en-US"/>
        </a:p>
      </dgm:t>
    </dgm:pt>
    <dgm:pt modelId="{1C7E4BA4-35A0-46DE-AC18-CB4AF4679A37}">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Updated on test dates</a:t>
          </a:r>
          <a:endParaRPr lang="en-US" altLang="en-US" dirty="0">
            <a:latin typeface="Source Sans Pro" panose="020B0503030403020204" pitchFamily="34" charset="0"/>
            <a:ea typeface="Source Sans Pro" panose="020B0503030403020204" pitchFamily="34" charset="0"/>
          </a:endParaRPr>
        </a:p>
      </dgm:t>
    </dgm:pt>
    <dgm:pt modelId="{E857B344-0CB8-479C-A5B3-E8D8AF22AD74}" type="parTrans" cxnId="{FA4F12C8-AA57-497A-BE82-27E1E90BBFD5}">
      <dgm:prSet/>
      <dgm:spPr/>
      <dgm:t>
        <a:bodyPr/>
        <a:lstStyle/>
        <a:p>
          <a:endParaRPr lang="en-US"/>
        </a:p>
      </dgm:t>
    </dgm:pt>
    <dgm:pt modelId="{EEA82CD5-F6D1-44C2-9C3A-AFE4AE9BD362}" type="sibTrans" cxnId="{FA4F12C8-AA57-497A-BE82-27E1E90BBFD5}">
      <dgm:prSet/>
      <dgm:spPr/>
      <dgm:t>
        <a:bodyPr/>
        <a:lstStyle/>
        <a:p>
          <a:endParaRPr lang="en-US"/>
        </a:p>
      </dgm:t>
    </dgm:pt>
    <dgm:pt modelId="{9CA86D43-AC4A-45A0-BAFA-316420B6AA13}">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Gets timeline estimate for candidates referral</a:t>
          </a:r>
          <a:endParaRPr lang="en-US" altLang="en-US" dirty="0">
            <a:latin typeface="Source Sans Pro" panose="020B0503030403020204" pitchFamily="34" charset="0"/>
            <a:ea typeface="Source Sans Pro" panose="020B0503030403020204" pitchFamily="34" charset="0"/>
          </a:endParaRPr>
        </a:p>
      </dgm:t>
    </dgm:pt>
    <dgm:pt modelId="{E29C609F-FFC6-4906-AF40-983431CAA28A}" type="parTrans" cxnId="{5BB65DE1-A86D-45E3-B31D-C6AD2B95C942}">
      <dgm:prSet/>
      <dgm:spPr/>
      <dgm:t>
        <a:bodyPr/>
        <a:lstStyle/>
        <a:p>
          <a:endParaRPr lang="en-US"/>
        </a:p>
      </dgm:t>
    </dgm:pt>
    <dgm:pt modelId="{D1D28AA4-6C55-484F-B7F8-7C0BAF673B21}" type="sibTrans" cxnId="{5BB65DE1-A86D-45E3-B31D-C6AD2B95C942}">
      <dgm:prSet/>
      <dgm:spPr/>
      <dgm:t>
        <a:bodyPr/>
        <a:lstStyle/>
        <a:p>
          <a:endParaRPr lang="en-US"/>
        </a:p>
      </dgm:t>
    </dgm:pt>
    <dgm:pt modelId="{2112088C-1583-45AE-9BE7-83699C32FFC8}">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Determine SME panel/ finalize benchmarks</a:t>
          </a:r>
        </a:p>
      </dgm:t>
    </dgm:pt>
    <dgm:pt modelId="{8FED0CB2-A31A-4DF3-ACD6-A563AFECAC68}" type="parTrans" cxnId="{5BBE8186-94B1-46C8-A34A-2C0F40A8FDAA}">
      <dgm:prSet/>
      <dgm:spPr/>
      <dgm:t>
        <a:bodyPr/>
        <a:lstStyle/>
        <a:p>
          <a:endParaRPr lang="en-US"/>
        </a:p>
      </dgm:t>
    </dgm:pt>
    <dgm:pt modelId="{561C36A6-E4A5-4E73-A379-79DB8E850B25}" type="sibTrans" cxnId="{5BBE8186-94B1-46C8-A34A-2C0F40A8FDAA}">
      <dgm:prSet/>
      <dgm:spPr/>
      <dgm:t>
        <a:bodyPr/>
        <a:lstStyle/>
        <a:p>
          <a:endParaRPr lang="en-US"/>
        </a:p>
      </dgm:t>
    </dgm:pt>
    <dgm:pt modelId="{59C06275-A24E-4774-8DCA-A4AB0783ADD4}">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Minimum 3-day notice</a:t>
          </a:r>
        </a:p>
      </dgm:t>
    </dgm:pt>
    <dgm:pt modelId="{CFA8CAE3-4A97-422D-89B2-644A9F79B181}" type="parTrans" cxnId="{977D17F4-5C70-415A-98CD-6831D81AFB74}">
      <dgm:prSet/>
      <dgm:spPr/>
      <dgm:t>
        <a:bodyPr/>
        <a:lstStyle/>
        <a:p>
          <a:endParaRPr lang="en-US"/>
        </a:p>
      </dgm:t>
    </dgm:pt>
    <dgm:pt modelId="{3A392998-406E-4C0D-A794-595B357F6CFC}" type="sibTrans" cxnId="{977D17F4-5C70-415A-98CD-6831D81AFB74}">
      <dgm:prSet/>
      <dgm:spPr/>
      <dgm:t>
        <a:bodyPr/>
        <a:lstStyle/>
        <a:p>
          <a:endParaRPr lang="en-US"/>
        </a:p>
      </dgm:t>
    </dgm:pt>
    <dgm:pt modelId="{F8DF60DE-3B97-4DC7-964A-9B4CC8AB2FAC}">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Administer specialized performance tests</a:t>
          </a:r>
        </a:p>
      </dgm:t>
    </dgm:pt>
    <dgm:pt modelId="{63BE7BDA-9905-447C-8D8D-7ACC84ADA6CE}" type="parTrans" cxnId="{613482D9-1675-4EC5-90A3-E02035F63430}">
      <dgm:prSet/>
      <dgm:spPr/>
    </dgm:pt>
    <dgm:pt modelId="{3A3A8B79-CD29-41F0-BC85-45E663EB6C02}" type="sibTrans" cxnId="{613482D9-1675-4EC5-90A3-E02035F63430}">
      <dgm:prSet/>
      <dgm:spPr/>
    </dgm:pt>
    <dgm:pt modelId="{A2357DEB-DBA3-407A-9611-C093DB54B70D}" type="pres">
      <dgm:prSet presAssocID="{FB17B7FD-289F-465E-9CB6-8D3D80A88825}" presName="Name0" presStyleCnt="0">
        <dgm:presLayoutVars>
          <dgm:dir/>
          <dgm:animLvl val="lvl"/>
          <dgm:resizeHandles val="exact"/>
        </dgm:presLayoutVars>
      </dgm:prSet>
      <dgm:spPr/>
    </dgm:pt>
    <dgm:pt modelId="{20CB12AC-FC54-4F30-BE76-2DCA73BAE7FB}" type="pres">
      <dgm:prSet presAssocID="{3AD389FB-6A88-4669-A1BA-8C6B65FFD6C7}" presName="composite" presStyleCnt="0"/>
      <dgm:spPr/>
    </dgm:pt>
    <dgm:pt modelId="{EFF4A062-B13C-4460-A01D-1BF68DEF23B8}" type="pres">
      <dgm:prSet presAssocID="{3AD389FB-6A88-4669-A1BA-8C6B65FFD6C7}" presName="parTx" presStyleLbl="alignNode1" presStyleIdx="0" presStyleCnt="2">
        <dgm:presLayoutVars>
          <dgm:chMax val="0"/>
          <dgm:chPref val="0"/>
          <dgm:bulletEnabled val="1"/>
        </dgm:presLayoutVars>
      </dgm:prSet>
      <dgm:spPr/>
    </dgm:pt>
    <dgm:pt modelId="{ECF30D5F-04DE-4E27-A523-E92331BC788B}" type="pres">
      <dgm:prSet presAssocID="{3AD389FB-6A88-4669-A1BA-8C6B65FFD6C7}" presName="desTx" presStyleLbl="alignAccFollowNode1" presStyleIdx="0" presStyleCnt="2">
        <dgm:presLayoutVars>
          <dgm:bulletEnabled val="1"/>
        </dgm:presLayoutVars>
      </dgm:prSet>
      <dgm:spPr/>
    </dgm:pt>
    <dgm:pt modelId="{C2B57F08-305B-4332-8721-CCB1D8CE62A3}" type="pres">
      <dgm:prSet presAssocID="{6EC50F64-3BB1-4381-B691-C90B5BAB4835}" presName="space" presStyleCnt="0"/>
      <dgm:spPr/>
    </dgm:pt>
    <dgm:pt modelId="{E8F76733-197D-4A2A-9598-DE326216F315}" type="pres">
      <dgm:prSet presAssocID="{FC7FD6E6-18E2-4093-9CBD-D98237CFF92A}" presName="composite" presStyleCnt="0"/>
      <dgm:spPr/>
    </dgm:pt>
    <dgm:pt modelId="{93FB874E-59A2-435B-86A1-5A23111ABA36}" type="pres">
      <dgm:prSet presAssocID="{FC7FD6E6-18E2-4093-9CBD-D98237CFF92A}" presName="parTx" presStyleLbl="alignNode1" presStyleIdx="1" presStyleCnt="2">
        <dgm:presLayoutVars>
          <dgm:chMax val="0"/>
          <dgm:chPref val="0"/>
          <dgm:bulletEnabled val="1"/>
        </dgm:presLayoutVars>
      </dgm:prSet>
      <dgm:spPr/>
    </dgm:pt>
    <dgm:pt modelId="{B00EF609-D992-46B9-93EF-4167078E9297}" type="pres">
      <dgm:prSet presAssocID="{FC7FD6E6-18E2-4093-9CBD-D98237CFF92A}" presName="desTx" presStyleLbl="alignAccFollowNode1" presStyleIdx="1" presStyleCnt="2">
        <dgm:presLayoutVars>
          <dgm:bulletEnabled val="1"/>
        </dgm:presLayoutVars>
      </dgm:prSet>
      <dgm:spPr/>
    </dgm:pt>
  </dgm:ptLst>
  <dgm:cxnLst>
    <dgm:cxn modelId="{5767A407-125E-4FD4-B48E-85C08DA19F0A}" srcId="{FB17B7FD-289F-465E-9CB6-8D3D80A88825}" destId="{3AD389FB-6A88-4669-A1BA-8C6B65FFD6C7}" srcOrd="0" destOrd="0" parTransId="{BD1EF976-A47E-4AA3-BF45-C7A64BC2324C}" sibTransId="{6EC50F64-3BB1-4381-B691-C90B5BAB4835}"/>
    <dgm:cxn modelId="{4F655D08-F255-4C6B-83E2-ADA4D5B1495A}" type="presOf" srcId="{9CA86D43-AC4A-45A0-BAFA-316420B6AA13}" destId="{ECF30D5F-04DE-4E27-A523-E92331BC788B}" srcOrd="0" destOrd="1" presId="urn:microsoft.com/office/officeart/2005/8/layout/hList1"/>
    <dgm:cxn modelId="{32A01120-3C49-43A1-B577-B5418FCCB921}" srcId="{FC7FD6E6-18E2-4093-9CBD-D98237CFF92A}" destId="{F499A87D-815E-4348-86EE-7E54ED7A6EAF}" srcOrd="0" destOrd="0" parTransId="{FD1CF86F-DC70-4D98-839A-B5AD907EB2A7}" sibTransId="{8FE323B7-178E-4002-BED5-4F504CC63EBE}"/>
    <dgm:cxn modelId="{F6483F2D-38FD-4C6E-8925-D929FE3B352E}" type="presOf" srcId="{FC7FD6E6-18E2-4093-9CBD-D98237CFF92A}" destId="{93FB874E-59A2-435B-86A1-5A23111ABA36}" srcOrd="0" destOrd="0" presId="urn:microsoft.com/office/officeart/2005/8/layout/hList1"/>
    <dgm:cxn modelId="{3DE4F23E-6E77-4552-9E19-CD1C631E9E60}" type="presOf" srcId="{F499A87D-815E-4348-86EE-7E54ED7A6EAF}" destId="{B00EF609-D992-46B9-93EF-4167078E9297}" srcOrd="0" destOrd="0" presId="urn:microsoft.com/office/officeart/2005/8/layout/hList1"/>
    <dgm:cxn modelId="{DBBA8841-E2C6-4D66-9DB8-95EA92F27F70}" srcId="{FC7FD6E6-18E2-4093-9CBD-D98237CFF92A}" destId="{DFB78F7B-76E6-4330-AB4E-2B99EF87FE2A}" srcOrd="2" destOrd="0" parTransId="{1CF5B039-8C25-48F2-BB51-19854478F5FE}" sibTransId="{114AB3E8-9EAF-4F0A-9DF2-A2E4324BD08F}"/>
    <dgm:cxn modelId="{32AB9763-EBFF-4FDF-B889-7ABB4441D667}" type="presOf" srcId="{59C06275-A24E-4774-8DCA-A4AB0783ADD4}" destId="{B00EF609-D992-46B9-93EF-4167078E9297}" srcOrd="0" destOrd="1" presId="urn:microsoft.com/office/officeart/2005/8/layout/hList1"/>
    <dgm:cxn modelId="{34E8B66A-2FD9-475F-9C77-AD91DA91BF6B}" type="presOf" srcId="{F8DF60DE-3B97-4DC7-964A-9B4CC8AB2FAC}" destId="{ECF30D5F-04DE-4E27-A523-E92331BC788B}" srcOrd="0" destOrd="3" presId="urn:microsoft.com/office/officeart/2005/8/layout/hList1"/>
    <dgm:cxn modelId="{8E79956C-6735-404A-A4ED-940597EF4AC2}" type="presOf" srcId="{923D103A-962A-4347-8A02-9D7D5F879FDF}" destId="{B00EF609-D992-46B9-93EF-4167078E9297}" srcOrd="0" destOrd="3" presId="urn:microsoft.com/office/officeart/2005/8/layout/hList1"/>
    <dgm:cxn modelId="{4F0E116E-B9CD-4F9F-A23A-65F080ED4A48}" type="presOf" srcId="{3AD389FB-6A88-4669-A1BA-8C6B65FFD6C7}" destId="{EFF4A062-B13C-4460-A01D-1BF68DEF23B8}" srcOrd="0" destOrd="0" presId="urn:microsoft.com/office/officeart/2005/8/layout/hList1"/>
    <dgm:cxn modelId="{46B21F52-8D05-47A4-852B-188A491A8408}" type="presOf" srcId="{2112088C-1583-45AE-9BE7-83699C32FFC8}" destId="{ECF30D5F-04DE-4E27-A523-E92331BC788B}" srcOrd="0" destOrd="2" presId="urn:microsoft.com/office/officeart/2005/8/layout/hList1"/>
    <dgm:cxn modelId="{5BBE8186-94B1-46C8-A34A-2C0F40A8FDAA}" srcId="{3AD389FB-6A88-4669-A1BA-8C6B65FFD6C7}" destId="{2112088C-1583-45AE-9BE7-83699C32FFC8}" srcOrd="2" destOrd="0" parTransId="{8FED0CB2-A31A-4DF3-ACD6-A563AFECAC68}" sibTransId="{561C36A6-E4A5-4E73-A379-79DB8E850B25}"/>
    <dgm:cxn modelId="{41ECE8A0-8DE4-40F8-A293-DB1BC4766D22}" srcId="{FC7FD6E6-18E2-4093-9CBD-D98237CFF92A}" destId="{923D103A-962A-4347-8A02-9D7D5F879FDF}" srcOrd="3" destOrd="0" parTransId="{118B85AC-7E72-496F-A120-F210941CF76C}" sibTransId="{AC6DBCD3-C780-4F8A-B7D3-ACFC870ABD25}"/>
    <dgm:cxn modelId="{E1C943A4-C6BC-431E-94F4-6E1B96407008}" type="presOf" srcId="{FB17B7FD-289F-465E-9CB6-8D3D80A88825}" destId="{A2357DEB-DBA3-407A-9611-C093DB54B70D}" srcOrd="0" destOrd="0" presId="urn:microsoft.com/office/officeart/2005/8/layout/hList1"/>
    <dgm:cxn modelId="{0C1A83AE-340B-4EEC-B19C-D23A2B3677E9}" srcId="{FB17B7FD-289F-465E-9CB6-8D3D80A88825}" destId="{FC7FD6E6-18E2-4093-9CBD-D98237CFF92A}" srcOrd="1" destOrd="0" parTransId="{38C2B978-8AA5-4D72-A5BC-3F09983E7276}" sibTransId="{1B1BA95C-1487-499B-8683-0AE41BCA5720}"/>
    <dgm:cxn modelId="{1E87A0BD-F9D3-4FE8-B149-A7F63B58A048}" type="presOf" srcId="{1C7E4BA4-35A0-46DE-AC18-CB4AF4679A37}" destId="{ECF30D5F-04DE-4E27-A523-E92331BC788B}" srcOrd="0" destOrd="0" presId="urn:microsoft.com/office/officeart/2005/8/layout/hList1"/>
    <dgm:cxn modelId="{FA4F12C8-AA57-497A-BE82-27E1E90BBFD5}" srcId="{3AD389FB-6A88-4669-A1BA-8C6B65FFD6C7}" destId="{1C7E4BA4-35A0-46DE-AC18-CB4AF4679A37}" srcOrd="0" destOrd="0" parTransId="{E857B344-0CB8-479C-A5B3-E8D8AF22AD74}" sibTransId="{EEA82CD5-F6D1-44C2-9C3A-AFE4AE9BD362}"/>
    <dgm:cxn modelId="{613482D9-1675-4EC5-90A3-E02035F63430}" srcId="{3AD389FB-6A88-4669-A1BA-8C6B65FFD6C7}" destId="{F8DF60DE-3B97-4DC7-964A-9B4CC8AB2FAC}" srcOrd="3" destOrd="0" parTransId="{63BE7BDA-9905-447C-8D8D-7ACC84ADA6CE}" sibTransId="{3A3A8B79-CD29-41F0-BC85-45E663EB6C02}"/>
    <dgm:cxn modelId="{5BB65DE1-A86D-45E3-B31D-C6AD2B95C942}" srcId="{3AD389FB-6A88-4669-A1BA-8C6B65FFD6C7}" destId="{9CA86D43-AC4A-45A0-BAFA-316420B6AA13}" srcOrd="1" destOrd="0" parTransId="{E29C609F-FFC6-4906-AF40-983431CAA28A}" sibTransId="{D1D28AA4-6C55-484F-B7F8-7C0BAF673B21}"/>
    <dgm:cxn modelId="{0240A8E6-381E-4263-A608-26D1E7879C29}" type="presOf" srcId="{DFB78F7B-76E6-4330-AB4E-2B99EF87FE2A}" destId="{B00EF609-D992-46B9-93EF-4167078E9297}" srcOrd="0" destOrd="2" presId="urn:microsoft.com/office/officeart/2005/8/layout/hList1"/>
    <dgm:cxn modelId="{977D17F4-5C70-415A-98CD-6831D81AFB74}" srcId="{FC7FD6E6-18E2-4093-9CBD-D98237CFF92A}" destId="{59C06275-A24E-4774-8DCA-A4AB0783ADD4}" srcOrd="1" destOrd="0" parTransId="{CFA8CAE3-4A97-422D-89B2-644A9F79B181}" sibTransId="{3A392998-406E-4C0D-A794-595B357F6CFC}"/>
    <dgm:cxn modelId="{936A78D7-E532-4F4C-B1DA-CC170A652162}" type="presParOf" srcId="{A2357DEB-DBA3-407A-9611-C093DB54B70D}" destId="{20CB12AC-FC54-4F30-BE76-2DCA73BAE7FB}" srcOrd="0" destOrd="0" presId="urn:microsoft.com/office/officeart/2005/8/layout/hList1"/>
    <dgm:cxn modelId="{5A9D7F95-21B4-4C59-B7D6-CEFF3259885A}" type="presParOf" srcId="{20CB12AC-FC54-4F30-BE76-2DCA73BAE7FB}" destId="{EFF4A062-B13C-4460-A01D-1BF68DEF23B8}" srcOrd="0" destOrd="0" presId="urn:microsoft.com/office/officeart/2005/8/layout/hList1"/>
    <dgm:cxn modelId="{DC3C56D0-E5A1-47EF-B354-B4A44886DB78}" type="presParOf" srcId="{20CB12AC-FC54-4F30-BE76-2DCA73BAE7FB}" destId="{ECF30D5F-04DE-4E27-A523-E92331BC788B}" srcOrd="1" destOrd="0" presId="urn:microsoft.com/office/officeart/2005/8/layout/hList1"/>
    <dgm:cxn modelId="{2F12558C-C9E4-4E77-BFBF-68D198B3A154}" type="presParOf" srcId="{A2357DEB-DBA3-407A-9611-C093DB54B70D}" destId="{C2B57F08-305B-4332-8721-CCB1D8CE62A3}" srcOrd="1" destOrd="0" presId="urn:microsoft.com/office/officeart/2005/8/layout/hList1"/>
    <dgm:cxn modelId="{2FC9B40F-CED8-402E-84A9-C0AB08D215DE}" type="presParOf" srcId="{A2357DEB-DBA3-407A-9611-C093DB54B70D}" destId="{E8F76733-197D-4A2A-9598-DE326216F315}" srcOrd="2" destOrd="0" presId="urn:microsoft.com/office/officeart/2005/8/layout/hList1"/>
    <dgm:cxn modelId="{EA8A394E-F18D-43CC-B074-CC59A3968BC6}" type="presParOf" srcId="{E8F76733-197D-4A2A-9598-DE326216F315}" destId="{93FB874E-59A2-435B-86A1-5A23111ABA36}" srcOrd="0" destOrd="0" presId="urn:microsoft.com/office/officeart/2005/8/layout/hList1"/>
    <dgm:cxn modelId="{517B029E-76C8-46CF-B973-E62E67B8A340}" type="presParOf" srcId="{E8F76733-197D-4A2A-9598-DE326216F315}" destId="{B00EF609-D992-46B9-93EF-4167078E92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B17B7FD-289F-465E-9CB6-8D3D80A88825}"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F499A87D-815E-4348-86EE-7E54ED7A6EAF}">
      <dgm:prSet/>
      <dgm:spPr>
        <a:solidFill>
          <a:srgbClr val="C9E9E6">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en-US" dirty="0">
              <a:latin typeface="Source Sans Pro" panose="020B0503030403020204" pitchFamily="34" charset="0"/>
              <a:ea typeface="Source Sans Pro" panose="020B0503030403020204" pitchFamily="34" charset="0"/>
            </a:rPr>
            <a:t>Creates r</a:t>
          </a:r>
          <a:r>
            <a:rPr lang="en-US" dirty="0">
              <a:latin typeface="Source Sans Pro" panose="020B0503030403020204" pitchFamily="34" charset="0"/>
              <a:ea typeface="Source Sans Pro" panose="020B0503030403020204" pitchFamily="34" charset="0"/>
            </a:rPr>
            <a:t>anked list of all passing candidates</a:t>
          </a:r>
          <a:endParaRPr lang="en-US" altLang="en-US" dirty="0">
            <a:latin typeface="Source Sans Pro" panose="020B0503030403020204" pitchFamily="34" charset="0"/>
            <a:ea typeface="Source Sans Pro" panose="020B0503030403020204" pitchFamily="34" charset="0"/>
          </a:endParaRPr>
        </a:p>
      </dgm:t>
    </dgm:pt>
    <dgm:pt modelId="{FD1CF86F-DC70-4D98-839A-B5AD907EB2A7}" type="parTrans" cxnId="{32A01120-3C49-43A1-B577-B5418FCCB921}">
      <dgm:prSet/>
      <dgm:spPr/>
      <dgm:t>
        <a:bodyPr/>
        <a:lstStyle/>
        <a:p>
          <a:endParaRPr lang="en-US"/>
        </a:p>
      </dgm:t>
    </dgm:pt>
    <dgm:pt modelId="{8FE323B7-178E-4002-BED5-4F504CC63EBE}" type="sibTrans" cxnId="{32A01120-3C49-43A1-B577-B5418FCCB921}">
      <dgm:prSet/>
      <dgm:spPr/>
      <dgm:t>
        <a:bodyPr/>
        <a:lstStyle/>
        <a:p>
          <a:endParaRPr lang="en-US"/>
        </a:p>
      </dgm:t>
    </dgm:pt>
    <dgm:pt modelId="{FC7FD6E6-18E2-4093-9CBD-D98237CFF92A}">
      <dgm:prSet/>
      <dgm:spPr>
        <a:solidFill>
          <a:srgbClr val="4CB6AC"/>
        </a:solidFill>
      </dgm:spPr>
      <dgm:t>
        <a:bodyPr/>
        <a:lstStyle/>
        <a:p>
          <a:r>
            <a:rPr lang="en-US" altLang="en-US" dirty="0">
              <a:latin typeface="Source Sans Pro" panose="020B0503030403020204" pitchFamily="34" charset="0"/>
              <a:ea typeface="Source Sans Pro" panose="020B0503030403020204" pitchFamily="34" charset="0"/>
            </a:rPr>
            <a:t>HR</a:t>
          </a:r>
        </a:p>
      </dgm:t>
    </dgm:pt>
    <dgm:pt modelId="{38C2B978-8AA5-4D72-A5BC-3F09983E7276}" type="parTrans" cxnId="{0C1A83AE-340B-4EEC-B19C-D23A2B3677E9}">
      <dgm:prSet/>
      <dgm:spPr/>
      <dgm:t>
        <a:bodyPr/>
        <a:lstStyle/>
        <a:p>
          <a:endParaRPr lang="en-US"/>
        </a:p>
      </dgm:t>
    </dgm:pt>
    <dgm:pt modelId="{1B1BA95C-1487-499B-8683-0AE41BCA5720}" type="sibTrans" cxnId="{0C1A83AE-340B-4EEC-B19C-D23A2B3677E9}">
      <dgm:prSet/>
      <dgm:spPr/>
      <dgm:t>
        <a:bodyPr/>
        <a:lstStyle/>
        <a:p>
          <a:endParaRPr lang="en-US"/>
        </a:p>
      </dgm:t>
    </dgm:pt>
    <dgm:pt modelId="{3AD389FB-6A88-4669-A1BA-8C6B65FFD6C7}">
      <dgm:prSet/>
      <dgm:spPr>
        <a:solidFill>
          <a:srgbClr val="CF94D8"/>
        </a:solidFill>
      </dgm:spPr>
      <dgm:t>
        <a:bodyPr/>
        <a:lstStyle/>
        <a:p>
          <a:r>
            <a:rPr lang="en-US" altLang="en-US" dirty="0">
              <a:latin typeface="Source Sans Pro" panose="020B0503030403020204" pitchFamily="34" charset="0"/>
              <a:ea typeface="Source Sans Pro" panose="020B0503030403020204" pitchFamily="34" charset="0"/>
            </a:rPr>
            <a:t>Hiring Manager</a:t>
          </a:r>
        </a:p>
      </dgm:t>
    </dgm:pt>
    <dgm:pt modelId="{BD1EF976-A47E-4AA3-BF45-C7A64BC2324C}" type="parTrans" cxnId="{5767A407-125E-4FD4-B48E-85C08DA19F0A}">
      <dgm:prSet/>
      <dgm:spPr/>
      <dgm:t>
        <a:bodyPr/>
        <a:lstStyle/>
        <a:p>
          <a:endParaRPr lang="en-US"/>
        </a:p>
      </dgm:t>
    </dgm:pt>
    <dgm:pt modelId="{6EC50F64-3BB1-4381-B691-C90B5BAB4835}" type="sibTrans" cxnId="{5767A407-125E-4FD4-B48E-85C08DA19F0A}">
      <dgm:prSet/>
      <dgm:spPr/>
      <dgm:t>
        <a:bodyPr/>
        <a:lstStyle/>
        <a:p>
          <a:endParaRPr lang="en-US"/>
        </a:p>
      </dgm:t>
    </dgm:pt>
    <dgm:pt modelId="{1C7E4BA4-35A0-46DE-AC18-CB4AF4679A37}">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Updated on referral list timeline</a:t>
          </a:r>
        </a:p>
      </dgm:t>
    </dgm:pt>
    <dgm:pt modelId="{E857B344-0CB8-479C-A5B3-E8D8AF22AD74}" type="parTrans" cxnId="{FA4F12C8-AA57-497A-BE82-27E1E90BBFD5}">
      <dgm:prSet/>
      <dgm:spPr/>
      <dgm:t>
        <a:bodyPr/>
        <a:lstStyle/>
        <a:p>
          <a:endParaRPr lang="en-US"/>
        </a:p>
      </dgm:t>
    </dgm:pt>
    <dgm:pt modelId="{EEA82CD5-F6D1-44C2-9C3A-AFE4AE9BD362}" type="sibTrans" cxnId="{FA4F12C8-AA57-497A-BE82-27E1E90BBFD5}">
      <dgm:prSet/>
      <dgm:spPr/>
      <dgm:t>
        <a:bodyPr/>
        <a:lstStyle/>
        <a:p>
          <a:endParaRPr lang="en-US"/>
        </a:p>
      </dgm:t>
    </dgm:pt>
    <dgm:pt modelId="{C4AD0632-4E20-4170-97ED-B9B3F5C002AD}">
      <dgm:prSet/>
      <dgm:spPr>
        <a:solidFill>
          <a:srgbClr val="C9E9E6">
            <a:alpha val="90000"/>
          </a:srgbClr>
        </a:solidFill>
      </dgm:spPr>
      <dgm:t>
        <a:bodyPr/>
        <a:lstStyle/>
        <a:p>
          <a:pPr marL="457200" lvl="2" indent="0" defTabSz="1066800">
            <a:lnSpc>
              <a:spcPct val="90000"/>
            </a:lnSpc>
            <a:spcBef>
              <a:spcPct val="0"/>
            </a:spcBef>
            <a:spcAft>
              <a:spcPct val="15000"/>
            </a:spcAft>
            <a:buNone/>
          </a:pPr>
          <a:r>
            <a:rPr lang="en-US" altLang="en-US" dirty="0">
              <a:latin typeface="Source Sans Pro" panose="020B0503030403020204" pitchFamily="34" charset="0"/>
              <a:ea typeface="Source Sans Pro" panose="020B0503030403020204" pitchFamily="34" charset="0"/>
            </a:rPr>
            <a:t> Exam Scores</a:t>
          </a:r>
        </a:p>
      </dgm:t>
    </dgm:pt>
    <dgm:pt modelId="{EC1D305A-C273-4B00-89C6-CD797BA31907}" type="parTrans" cxnId="{981662B8-FF03-4A61-A78B-92401C535E52}">
      <dgm:prSet/>
      <dgm:spPr/>
      <dgm:t>
        <a:bodyPr/>
        <a:lstStyle/>
        <a:p>
          <a:endParaRPr lang="en-US"/>
        </a:p>
      </dgm:t>
    </dgm:pt>
    <dgm:pt modelId="{8D41E2C8-BFB3-454A-BA36-67B2D84BBFEC}" type="sibTrans" cxnId="{981662B8-FF03-4A61-A78B-92401C535E52}">
      <dgm:prSet/>
      <dgm:spPr/>
      <dgm:t>
        <a:bodyPr/>
        <a:lstStyle/>
        <a:p>
          <a:endParaRPr lang="en-US"/>
        </a:p>
      </dgm:t>
    </dgm:pt>
    <dgm:pt modelId="{0AA35F22-846D-4C4F-B536-4A8C2F1EF48A}">
      <dgm:prSet/>
      <dgm:spPr>
        <a:solidFill>
          <a:srgbClr val="C9E9E6">
            <a:alpha val="90000"/>
          </a:srgbClr>
        </a:solidFill>
      </dgm:spPr>
      <dgm:t>
        <a:bodyPr/>
        <a:lstStyle/>
        <a:p>
          <a:pPr marL="457200" lvl="2" indent="0" defTabSz="106680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 Veteran Points</a:t>
          </a:r>
          <a:endParaRPr lang="en-US" altLang="en-US" dirty="0">
            <a:latin typeface="Source Sans Pro" panose="020B0503030403020204" pitchFamily="34" charset="0"/>
            <a:ea typeface="Source Sans Pro" panose="020B0503030403020204" pitchFamily="34" charset="0"/>
          </a:endParaRPr>
        </a:p>
      </dgm:t>
    </dgm:pt>
    <dgm:pt modelId="{D628EFB6-4913-4146-A5F4-C2E564C5E346}" type="parTrans" cxnId="{CAB075B2-2A43-4446-95C9-F7FE59823D4E}">
      <dgm:prSet/>
      <dgm:spPr/>
      <dgm:t>
        <a:bodyPr/>
        <a:lstStyle/>
        <a:p>
          <a:endParaRPr lang="en-US"/>
        </a:p>
      </dgm:t>
    </dgm:pt>
    <dgm:pt modelId="{BB49A9C0-58C8-4928-8ABB-62814111EBD9}" type="sibTrans" cxnId="{CAB075B2-2A43-4446-95C9-F7FE59823D4E}">
      <dgm:prSet/>
      <dgm:spPr/>
      <dgm:t>
        <a:bodyPr/>
        <a:lstStyle/>
        <a:p>
          <a:endParaRPr lang="en-US"/>
        </a:p>
      </dgm:t>
    </dgm:pt>
    <dgm:pt modelId="{2CC197DD-A4EB-41B1-B311-5FB9F39AE591}">
      <dgm:prSet/>
      <dgm:spPr>
        <a:solidFill>
          <a:srgbClr val="C9E9E6">
            <a:alpha val="90000"/>
          </a:srgbClr>
        </a:solidFill>
      </dgm:spPr>
      <dgm:t>
        <a:bodyPr/>
        <a:lstStyle/>
        <a:p>
          <a:pPr marL="457200" lvl="2" indent="0" defTabSz="1066800" rtl="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 Seniority Points</a:t>
          </a:r>
        </a:p>
      </dgm:t>
    </dgm:pt>
    <dgm:pt modelId="{12501088-45E3-412B-9838-D63BCB914CF1}" type="parTrans" cxnId="{9B10E9D2-F687-41E8-8F30-3C4EDD883054}">
      <dgm:prSet/>
      <dgm:spPr/>
      <dgm:t>
        <a:bodyPr/>
        <a:lstStyle/>
        <a:p>
          <a:endParaRPr lang="en-US"/>
        </a:p>
      </dgm:t>
    </dgm:pt>
    <dgm:pt modelId="{E8E9403C-AD74-4007-932B-7E0CEE56BF23}" type="sibTrans" cxnId="{9B10E9D2-F687-41E8-8F30-3C4EDD883054}">
      <dgm:prSet/>
      <dgm:spPr/>
      <dgm:t>
        <a:bodyPr/>
        <a:lstStyle/>
        <a:p>
          <a:endParaRPr lang="en-US"/>
        </a:p>
      </dgm:t>
    </dgm:pt>
    <dgm:pt modelId="{AD4C9E7F-43D0-4365-8A34-078853B46297}">
      <dgm:prSet/>
      <dgm:spPr>
        <a:solidFill>
          <a:srgbClr val="C9E9E6">
            <a:alpha val="90000"/>
          </a:srgbClr>
        </a:solidFill>
      </dgm:spPr>
      <dgm:t>
        <a:bodyPr/>
        <a:lstStyle/>
        <a:p>
          <a:pPr marL="0" lvl="2" indent="0" defTabSz="1066800" rtl="0">
            <a:lnSpc>
              <a:spcPct val="90000"/>
            </a:lnSpc>
            <a:spcBef>
              <a:spcPct val="0"/>
            </a:spcBef>
            <a:spcAft>
              <a:spcPct val="15000"/>
            </a:spcAft>
            <a:buNone/>
          </a:pPr>
          <a:r>
            <a:rPr lang="en-US" dirty="0">
              <a:latin typeface="Source Sans Pro" panose="020B0503030403020204" pitchFamily="34" charset="0"/>
              <a:ea typeface="Source Sans Pro" panose="020B0503030403020204" pitchFamily="34" charset="0"/>
            </a:rPr>
            <a:t>May be used for 6 months from date of initial referral</a:t>
          </a:r>
        </a:p>
      </dgm:t>
    </dgm:pt>
    <dgm:pt modelId="{D457214C-8AFC-4954-BC3B-98AD4F736358}" type="parTrans" cxnId="{6ADFEC38-90DD-4208-9C04-E79D4E136147}">
      <dgm:prSet/>
      <dgm:spPr/>
      <dgm:t>
        <a:bodyPr/>
        <a:lstStyle/>
        <a:p>
          <a:endParaRPr lang="en-US"/>
        </a:p>
      </dgm:t>
    </dgm:pt>
    <dgm:pt modelId="{53BCBFA6-0B6B-46E0-9FC0-BBFDCFBED88B}" type="sibTrans" cxnId="{6ADFEC38-90DD-4208-9C04-E79D4E136147}">
      <dgm:prSet/>
      <dgm:spPr/>
      <dgm:t>
        <a:bodyPr/>
        <a:lstStyle/>
        <a:p>
          <a:endParaRPr lang="en-US"/>
        </a:p>
      </dgm:t>
    </dgm:pt>
    <dgm:pt modelId="{A91E2450-4102-4022-BE74-7A790A42E3C9}">
      <dgm:prSet/>
      <dgm:spPr>
        <a:solidFill>
          <a:srgbClr val="C9E9E6">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en-US" dirty="0">
              <a:latin typeface="Source Sans Pro" panose="020B0503030403020204" pitchFamily="34" charset="0"/>
              <a:ea typeface="Source Sans Pro" panose="020B0503030403020204" pitchFamily="34" charset="0"/>
            </a:rPr>
            <a:t>Based on:</a:t>
          </a:r>
        </a:p>
      </dgm:t>
    </dgm:pt>
    <dgm:pt modelId="{2752E93B-2FE4-45BA-BCEB-50B147A615D3}" type="parTrans" cxnId="{05BBE67A-67AC-4A7D-ACCE-4E401C8234F1}">
      <dgm:prSet/>
      <dgm:spPr/>
      <dgm:t>
        <a:bodyPr/>
        <a:lstStyle/>
        <a:p>
          <a:endParaRPr lang="en-US"/>
        </a:p>
      </dgm:t>
    </dgm:pt>
    <dgm:pt modelId="{4F278B91-F336-4399-BD04-7C742A93A6B8}" type="sibTrans" cxnId="{05BBE67A-67AC-4A7D-ACCE-4E401C8234F1}">
      <dgm:prSet/>
      <dgm:spPr/>
      <dgm:t>
        <a:bodyPr/>
        <a:lstStyle/>
        <a:p>
          <a:endParaRPr lang="en-US"/>
        </a:p>
      </dgm:t>
    </dgm:pt>
    <dgm:pt modelId="{4C3C54FD-DC28-472D-8D6F-F8B91EE94E51}">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Draft interview questions</a:t>
          </a:r>
        </a:p>
      </dgm:t>
    </dgm:pt>
    <dgm:pt modelId="{DEDB344C-D252-44CB-9BAE-F17DEA801F5A}" type="parTrans" cxnId="{0EF9CD5F-FD20-4248-BA74-8BFF61360F47}">
      <dgm:prSet/>
      <dgm:spPr/>
      <dgm:t>
        <a:bodyPr/>
        <a:lstStyle/>
        <a:p>
          <a:endParaRPr lang="en-US"/>
        </a:p>
      </dgm:t>
    </dgm:pt>
    <dgm:pt modelId="{1F763B7B-9AD2-43BA-874B-FED8B6D16EE5}" type="sibTrans" cxnId="{0EF9CD5F-FD20-4248-BA74-8BFF61360F47}">
      <dgm:prSet/>
      <dgm:spPr/>
      <dgm:t>
        <a:bodyPr/>
        <a:lstStyle/>
        <a:p>
          <a:endParaRPr lang="en-US"/>
        </a:p>
      </dgm:t>
    </dgm:pt>
    <dgm:pt modelId="{52870C92-B82B-463F-98F4-C17129126861}">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Finalize panel members</a:t>
          </a:r>
        </a:p>
      </dgm:t>
    </dgm:pt>
    <dgm:pt modelId="{D3C6A65B-396F-4780-AC2B-E0655C153323}" type="parTrans" cxnId="{C15FDBC1-FC7C-4258-9C67-DF3E9CE7BE2F}">
      <dgm:prSet/>
      <dgm:spPr/>
      <dgm:t>
        <a:bodyPr/>
        <a:lstStyle/>
        <a:p>
          <a:endParaRPr lang="en-US"/>
        </a:p>
      </dgm:t>
    </dgm:pt>
    <dgm:pt modelId="{F9AF4972-1C2E-493C-98CF-8C6605129F8C}" type="sibTrans" cxnId="{C15FDBC1-FC7C-4258-9C67-DF3E9CE7BE2F}">
      <dgm:prSet/>
      <dgm:spPr/>
      <dgm:t>
        <a:bodyPr/>
        <a:lstStyle/>
        <a:p>
          <a:endParaRPr lang="en-US"/>
        </a:p>
      </dgm:t>
    </dgm:pt>
    <dgm:pt modelId="{323BCA6A-1B48-4359-961E-B6DCF3DFB037}">
      <dgm:prSet/>
      <dgm:spPr>
        <a:solidFill>
          <a:srgbClr val="EDD7F1">
            <a:alpha val="90000"/>
          </a:srgbClr>
        </a:solidFill>
      </dgm:spPr>
      <dgm:t>
        <a:bodyPr/>
        <a:lstStyle/>
        <a:p>
          <a:r>
            <a:rPr lang="en-US" altLang="en-US" dirty="0">
              <a:latin typeface="Source Sans Pro" panose="020B0503030403020204" pitchFamily="34" charset="0"/>
              <a:ea typeface="Source Sans Pro" panose="020B0503030403020204" pitchFamily="34" charset="0"/>
            </a:rPr>
            <a:t>Determine who will be contact for interview scheduling</a:t>
          </a:r>
        </a:p>
      </dgm:t>
    </dgm:pt>
    <dgm:pt modelId="{DE4E86A7-61D2-48A0-A5E7-C53D2E2962FB}" type="parTrans" cxnId="{9468FA25-1DBC-460A-895D-188EAF90513E}">
      <dgm:prSet/>
      <dgm:spPr/>
      <dgm:t>
        <a:bodyPr/>
        <a:lstStyle/>
        <a:p>
          <a:endParaRPr lang="en-US"/>
        </a:p>
      </dgm:t>
    </dgm:pt>
    <dgm:pt modelId="{8870FFDD-B40C-4DE8-8889-3B03451BCFA8}" type="sibTrans" cxnId="{9468FA25-1DBC-460A-895D-188EAF90513E}">
      <dgm:prSet/>
      <dgm:spPr/>
      <dgm:t>
        <a:bodyPr/>
        <a:lstStyle/>
        <a:p>
          <a:endParaRPr lang="en-US"/>
        </a:p>
      </dgm:t>
    </dgm:pt>
    <dgm:pt modelId="{A2357DEB-DBA3-407A-9611-C093DB54B70D}" type="pres">
      <dgm:prSet presAssocID="{FB17B7FD-289F-465E-9CB6-8D3D80A88825}" presName="Name0" presStyleCnt="0">
        <dgm:presLayoutVars>
          <dgm:dir/>
          <dgm:animLvl val="lvl"/>
          <dgm:resizeHandles val="exact"/>
        </dgm:presLayoutVars>
      </dgm:prSet>
      <dgm:spPr/>
    </dgm:pt>
    <dgm:pt modelId="{20CB12AC-FC54-4F30-BE76-2DCA73BAE7FB}" type="pres">
      <dgm:prSet presAssocID="{3AD389FB-6A88-4669-A1BA-8C6B65FFD6C7}" presName="composite" presStyleCnt="0"/>
      <dgm:spPr/>
    </dgm:pt>
    <dgm:pt modelId="{EFF4A062-B13C-4460-A01D-1BF68DEF23B8}" type="pres">
      <dgm:prSet presAssocID="{3AD389FB-6A88-4669-A1BA-8C6B65FFD6C7}" presName="parTx" presStyleLbl="alignNode1" presStyleIdx="0" presStyleCnt="2">
        <dgm:presLayoutVars>
          <dgm:chMax val="0"/>
          <dgm:chPref val="0"/>
          <dgm:bulletEnabled val="1"/>
        </dgm:presLayoutVars>
      </dgm:prSet>
      <dgm:spPr/>
    </dgm:pt>
    <dgm:pt modelId="{ECF30D5F-04DE-4E27-A523-E92331BC788B}" type="pres">
      <dgm:prSet presAssocID="{3AD389FB-6A88-4669-A1BA-8C6B65FFD6C7}" presName="desTx" presStyleLbl="alignAccFollowNode1" presStyleIdx="0" presStyleCnt="2">
        <dgm:presLayoutVars>
          <dgm:bulletEnabled val="1"/>
        </dgm:presLayoutVars>
      </dgm:prSet>
      <dgm:spPr/>
    </dgm:pt>
    <dgm:pt modelId="{C2B57F08-305B-4332-8721-CCB1D8CE62A3}" type="pres">
      <dgm:prSet presAssocID="{6EC50F64-3BB1-4381-B691-C90B5BAB4835}" presName="space" presStyleCnt="0"/>
      <dgm:spPr/>
    </dgm:pt>
    <dgm:pt modelId="{E8F76733-197D-4A2A-9598-DE326216F315}" type="pres">
      <dgm:prSet presAssocID="{FC7FD6E6-18E2-4093-9CBD-D98237CFF92A}" presName="composite" presStyleCnt="0"/>
      <dgm:spPr/>
    </dgm:pt>
    <dgm:pt modelId="{93FB874E-59A2-435B-86A1-5A23111ABA36}" type="pres">
      <dgm:prSet presAssocID="{FC7FD6E6-18E2-4093-9CBD-D98237CFF92A}" presName="parTx" presStyleLbl="alignNode1" presStyleIdx="1" presStyleCnt="2">
        <dgm:presLayoutVars>
          <dgm:chMax val="0"/>
          <dgm:chPref val="0"/>
          <dgm:bulletEnabled val="1"/>
        </dgm:presLayoutVars>
      </dgm:prSet>
      <dgm:spPr/>
    </dgm:pt>
    <dgm:pt modelId="{B00EF609-D992-46B9-93EF-4167078E9297}" type="pres">
      <dgm:prSet presAssocID="{FC7FD6E6-18E2-4093-9CBD-D98237CFF92A}" presName="desTx" presStyleLbl="alignAccFollowNode1" presStyleIdx="1" presStyleCnt="2">
        <dgm:presLayoutVars>
          <dgm:bulletEnabled val="1"/>
        </dgm:presLayoutVars>
      </dgm:prSet>
      <dgm:spPr/>
    </dgm:pt>
  </dgm:ptLst>
  <dgm:cxnLst>
    <dgm:cxn modelId="{5767A407-125E-4FD4-B48E-85C08DA19F0A}" srcId="{FB17B7FD-289F-465E-9CB6-8D3D80A88825}" destId="{3AD389FB-6A88-4669-A1BA-8C6B65FFD6C7}" srcOrd="0" destOrd="0" parTransId="{BD1EF976-A47E-4AA3-BF45-C7A64BC2324C}" sibTransId="{6EC50F64-3BB1-4381-B691-C90B5BAB4835}"/>
    <dgm:cxn modelId="{32A01120-3C49-43A1-B577-B5418FCCB921}" srcId="{FC7FD6E6-18E2-4093-9CBD-D98237CFF92A}" destId="{F499A87D-815E-4348-86EE-7E54ED7A6EAF}" srcOrd="0" destOrd="0" parTransId="{FD1CF86F-DC70-4D98-839A-B5AD907EB2A7}" sibTransId="{8FE323B7-178E-4002-BED5-4F504CC63EBE}"/>
    <dgm:cxn modelId="{9468FA25-1DBC-460A-895D-188EAF90513E}" srcId="{3AD389FB-6A88-4669-A1BA-8C6B65FFD6C7}" destId="{323BCA6A-1B48-4359-961E-B6DCF3DFB037}" srcOrd="3" destOrd="0" parTransId="{DE4E86A7-61D2-48A0-A5E7-C53D2E2962FB}" sibTransId="{8870FFDD-B40C-4DE8-8889-3B03451BCFA8}"/>
    <dgm:cxn modelId="{2DF36A27-1AE9-40E9-B3BA-B2CEE6527351}" type="presOf" srcId="{0AA35F22-846D-4C4F-B536-4A8C2F1EF48A}" destId="{B00EF609-D992-46B9-93EF-4167078E9297}" srcOrd="0" destOrd="3" presId="urn:microsoft.com/office/officeart/2005/8/layout/hList1"/>
    <dgm:cxn modelId="{F6483F2D-38FD-4C6E-8925-D929FE3B352E}" type="presOf" srcId="{FC7FD6E6-18E2-4093-9CBD-D98237CFF92A}" destId="{93FB874E-59A2-435B-86A1-5A23111ABA36}" srcOrd="0" destOrd="0" presId="urn:microsoft.com/office/officeart/2005/8/layout/hList1"/>
    <dgm:cxn modelId="{6ADFEC38-90DD-4208-9C04-E79D4E136147}" srcId="{FC7FD6E6-18E2-4093-9CBD-D98237CFF92A}" destId="{AD4C9E7F-43D0-4365-8A34-078853B46297}" srcOrd="2" destOrd="0" parTransId="{D457214C-8AFC-4954-BC3B-98AD4F736358}" sibTransId="{53BCBFA6-0B6B-46E0-9FC0-BBFDCFBED88B}"/>
    <dgm:cxn modelId="{2F2EF43A-E033-4FB9-B388-85A7C053799C}" type="presOf" srcId="{4C3C54FD-DC28-472D-8D6F-F8B91EE94E51}" destId="{ECF30D5F-04DE-4E27-A523-E92331BC788B}" srcOrd="0" destOrd="1" presId="urn:microsoft.com/office/officeart/2005/8/layout/hList1"/>
    <dgm:cxn modelId="{3DE4F23E-6E77-4552-9E19-CD1C631E9E60}" type="presOf" srcId="{F499A87D-815E-4348-86EE-7E54ED7A6EAF}" destId="{B00EF609-D992-46B9-93EF-4167078E9297}" srcOrd="0" destOrd="0" presId="urn:microsoft.com/office/officeart/2005/8/layout/hList1"/>
    <dgm:cxn modelId="{0EF9CD5F-FD20-4248-BA74-8BFF61360F47}" srcId="{3AD389FB-6A88-4669-A1BA-8C6B65FFD6C7}" destId="{4C3C54FD-DC28-472D-8D6F-F8B91EE94E51}" srcOrd="1" destOrd="0" parTransId="{DEDB344C-D252-44CB-9BAE-F17DEA801F5A}" sibTransId="{1F763B7B-9AD2-43BA-874B-FED8B6D16EE5}"/>
    <dgm:cxn modelId="{4F0E116E-B9CD-4F9F-A23A-65F080ED4A48}" type="presOf" srcId="{3AD389FB-6A88-4669-A1BA-8C6B65FFD6C7}" destId="{EFF4A062-B13C-4460-A01D-1BF68DEF23B8}" srcOrd="0" destOrd="0" presId="urn:microsoft.com/office/officeart/2005/8/layout/hList1"/>
    <dgm:cxn modelId="{05BBE67A-67AC-4A7D-ACCE-4E401C8234F1}" srcId="{FC7FD6E6-18E2-4093-9CBD-D98237CFF92A}" destId="{A91E2450-4102-4022-BE74-7A790A42E3C9}" srcOrd="1" destOrd="0" parTransId="{2752E93B-2FE4-45BA-BCEB-50B147A615D3}" sibTransId="{4F278B91-F336-4399-BD04-7C742A93A6B8}"/>
    <dgm:cxn modelId="{EF7CFB90-4DB3-4C73-8A17-0AA0974598B7}" type="presOf" srcId="{2CC197DD-A4EB-41B1-B311-5FB9F39AE591}" destId="{B00EF609-D992-46B9-93EF-4167078E9297}" srcOrd="0" destOrd="4" presId="urn:microsoft.com/office/officeart/2005/8/layout/hList1"/>
    <dgm:cxn modelId="{094A3F91-965C-4B20-B310-D7B6BBA3273E}" type="presOf" srcId="{A91E2450-4102-4022-BE74-7A790A42E3C9}" destId="{B00EF609-D992-46B9-93EF-4167078E9297}" srcOrd="0" destOrd="1" presId="urn:microsoft.com/office/officeart/2005/8/layout/hList1"/>
    <dgm:cxn modelId="{E1C943A4-C6BC-431E-94F4-6E1B96407008}" type="presOf" srcId="{FB17B7FD-289F-465E-9CB6-8D3D80A88825}" destId="{A2357DEB-DBA3-407A-9611-C093DB54B70D}" srcOrd="0" destOrd="0" presId="urn:microsoft.com/office/officeart/2005/8/layout/hList1"/>
    <dgm:cxn modelId="{0C1A83AE-340B-4EEC-B19C-D23A2B3677E9}" srcId="{FB17B7FD-289F-465E-9CB6-8D3D80A88825}" destId="{FC7FD6E6-18E2-4093-9CBD-D98237CFF92A}" srcOrd="1" destOrd="0" parTransId="{38C2B978-8AA5-4D72-A5BC-3F09983E7276}" sibTransId="{1B1BA95C-1487-499B-8683-0AE41BCA5720}"/>
    <dgm:cxn modelId="{CAB075B2-2A43-4446-95C9-F7FE59823D4E}" srcId="{A91E2450-4102-4022-BE74-7A790A42E3C9}" destId="{0AA35F22-846D-4C4F-B536-4A8C2F1EF48A}" srcOrd="1" destOrd="0" parTransId="{D628EFB6-4913-4146-A5F4-C2E564C5E346}" sibTransId="{BB49A9C0-58C8-4928-8ABB-62814111EBD9}"/>
    <dgm:cxn modelId="{981662B8-FF03-4A61-A78B-92401C535E52}" srcId="{A91E2450-4102-4022-BE74-7A790A42E3C9}" destId="{C4AD0632-4E20-4170-97ED-B9B3F5C002AD}" srcOrd="0" destOrd="0" parTransId="{EC1D305A-C273-4B00-89C6-CD797BA31907}" sibTransId="{8D41E2C8-BFB3-454A-BA36-67B2D84BBFEC}"/>
    <dgm:cxn modelId="{42EA4DBB-76ED-4CD3-BE04-534C7C0871CC}" type="presOf" srcId="{C4AD0632-4E20-4170-97ED-B9B3F5C002AD}" destId="{B00EF609-D992-46B9-93EF-4167078E9297}" srcOrd="0" destOrd="2" presId="urn:microsoft.com/office/officeart/2005/8/layout/hList1"/>
    <dgm:cxn modelId="{1E87A0BD-F9D3-4FE8-B149-A7F63B58A048}" type="presOf" srcId="{1C7E4BA4-35A0-46DE-AC18-CB4AF4679A37}" destId="{ECF30D5F-04DE-4E27-A523-E92331BC788B}" srcOrd="0" destOrd="0" presId="urn:microsoft.com/office/officeart/2005/8/layout/hList1"/>
    <dgm:cxn modelId="{C15FDBC1-FC7C-4258-9C67-DF3E9CE7BE2F}" srcId="{3AD389FB-6A88-4669-A1BA-8C6B65FFD6C7}" destId="{52870C92-B82B-463F-98F4-C17129126861}" srcOrd="2" destOrd="0" parTransId="{D3C6A65B-396F-4780-AC2B-E0655C153323}" sibTransId="{F9AF4972-1C2E-493C-98CF-8C6605129F8C}"/>
    <dgm:cxn modelId="{85EEADC3-3100-4059-AEA5-BCF492A3EC80}" type="presOf" srcId="{AD4C9E7F-43D0-4365-8A34-078853B46297}" destId="{B00EF609-D992-46B9-93EF-4167078E9297}" srcOrd="0" destOrd="5" presId="urn:microsoft.com/office/officeart/2005/8/layout/hList1"/>
    <dgm:cxn modelId="{FA4F12C8-AA57-497A-BE82-27E1E90BBFD5}" srcId="{3AD389FB-6A88-4669-A1BA-8C6B65FFD6C7}" destId="{1C7E4BA4-35A0-46DE-AC18-CB4AF4679A37}" srcOrd="0" destOrd="0" parTransId="{E857B344-0CB8-479C-A5B3-E8D8AF22AD74}" sibTransId="{EEA82CD5-F6D1-44C2-9C3A-AFE4AE9BD362}"/>
    <dgm:cxn modelId="{9B10E9D2-F687-41E8-8F30-3C4EDD883054}" srcId="{A91E2450-4102-4022-BE74-7A790A42E3C9}" destId="{2CC197DD-A4EB-41B1-B311-5FB9F39AE591}" srcOrd="2" destOrd="0" parTransId="{12501088-45E3-412B-9838-D63BCB914CF1}" sibTransId="{E8E9403C-AD74-4007-932B-7E0CEE56BF23}"/>
    <dgm:cxn modelId="{0984B0E0-F96B-4B3D-B6FB-08CE6EA82897}" type="presOf" srcId="{323BCA6A-1B48-4359-961E-B6DCF3DFB037}" destId="{ECF30D5F-04DE-4E27-A523-E92331BC788B}" srcOrd="0" destOrd="3" presId="urn:microsoft.com/office/officeart/2005/8/layout/hList1"/>
    <dgm:cxn modelId="{48EEABF6-DEED-48E3-B363-727E9A75A750}" type="presOf" srcId="{52870C92-B82B-463F-98F4-C17129126861}" destId="{ECF30D5F-04DE-4E27-A523-E92331BC788B}" srcOrd="0" destOrd="2" presId="urn:microsoft.com/office/officeart/2005/8/layout/hList1"/>
    <dgm:cxn modelId="{936A78D7-E532-4F4C-B1DA-CC170A652162}" type="presParOf" srcId="{A2357DEB-DBA3-407A-9611-C093DB54B70D}" destId="{20CB12AC-FC54-4F30-BE76-2DCA73BAE7FB}" srcOrd="0" destOrd="0" presId="urn:microsoft.com/office/officeart/2005/8/layout/hList1"/>
    <dgm:cxn modelId="{5A9D7F95-21B4-4C59-B7D6-CEFF3259885A}" type="presParOf" srcId="{20CB12AC-FC54-4F30-BE76-2DCA73BAE7FB}" destId="{EFF4A062-B13C-4460-A01D-1BF68DEF23B8}" srcOrd="0" destOrd="0" presId="urn:microsoft.com/office/officeart/2005/8/layout/hList1"/>
    <dgm:cxn modelId="{DC3C56D0-E5A1-47EF-B354-B4A44886DB78}" type="presParOf" srcId="{20CB12AC-FC54-4F30-BE76-2DCA73BAE7FB}" destId="{ECF30D5F-04DE-4E27-A523-E92331BC788B}" srcOrd="1" destOrd="0" presId="urn:microsoft.com/office/officeart/2005/8/layout/hList1"/>
    <dgm:cxn modelId="{2F12558C-C9E4-4E77-BFBF-68D198B3A154}" type="presParOf" srcId="{A2357DEB-DBA3-407A-9611-C093DB54B70D}" destId="{C2B57F08-305B-4332-8721-CCB1D8CE62A3}" srcOrd="1" destOrd="0" presId="urn:microsoft.com/office/officeart/2005/8/layout/hList1"/>
    <dgm:cxn modelId="{2FC9B40F-CED8-402E-84A9-C0AB08D215DE}" type="presParOf" srcId="{A2357DEB-DBA3-407A-9611-C093DB54B70D}" destId="{E8F76733-197D-4A2A-9598-DE326216F315}" srcOrd="2" destOrd="0" presId="urn:microsoft.com/office/officeart/2005/8/layout/hList1"/>
    <dgm:cxn modelId="{EA8A394E-F18D-43CC-B074-CC59A3968BC6}" type="presParOf" srcId="{E8F76733-197D-4A2A-9598-DE326216F315}" destId="{93FB874E-59A2-435B-86A1-5A23111ABA36}" srcOrd="0" destOrd="0" presId="urn:microsoft.com/office/officeart/2005/8/layout/hList1"/>
    <dgm:cxn modelId="{517B029E-76C8-46CF-B973-E62E67B8A340}" type="presParOf" srcId="{E8F76733-197D-4A2A-9598-DE326216F315}" destId="{B00EF609-D992-46B9-93EF-4167078E92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B17B7FD-289F-465E-9CB6-8D3D80A88825}"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F499A87D-815E-4348-86EE-7E54ED7A6EAF}">
      <dgm:prSet/>
      <dgm:spPr>
        <a:solidFill>
          <a:srgbClr val="C9E9E6">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dirty="0">
              <a:latin typeface="Source Sans Pro" panose="020B0503030403020204" pitchFamily="34" charset="0"/>
              <a:ea typeface="Source Sans Pro" panose="020B0503030403020204" pitchFamily="34" charset="0"/>
            </a:rPr>
            <a:t>1st vacancy = 6 ranks</a:t>
          </a:r>
          <a:endParaRPr lang="en-US" altLang="en-US" dirty="0">
            <a:latin typeface="Source Sans Pro" panose="020B0503030403020204" pitchFamily="34" charset="0"/>
            <a:ea typeface="Source Sans Pro" panose="020B0503030403020204" pitchFamily="34" charset="0"/>
          </a:endParaRPr>
        </a:p>
      </dgm:t>
    </dgm:pt>
    <dgm:pt modelId="{FD1CF86F-DC70-4D98-839A-B5AD907EB2A7}" type="parTrans" cxnId="{32A01120-3C49-43A1-B577-B5418FCCB921}">
      <dgm:prSet/>
      <dgm:spPr/>
      <dgm:t>
        <a:bodyPr/>
        <a:lstStyle/>
        <a:p>
          <a:endParaRPr lang="en-US"/>
        </a:p>
      </dgm:t>
    </dgm:pt>
    <dgm:pt modelId="{8FE323B7-178E-4002-BED5-4F504CC63EBE}" type="sibTrans" cxnId="{32A01120-3C49-43A1-B577-B5418FCCB921}">
      <dgm:prSet/>
      <dgm:spPr/>
      <dgm:t>
        <a:bodyPr/>
        <a:lstStyle/>
        <a:p>
          <a:endParaRPr lang="en-US"/>
        </a:p>
      </dgm:t>
    </dgm:pt>
    <dgm:pt modelId="{FC7FD6E6-18E2-4093-9CBD-D98237CFF92A}">
      <dgm:prSet/>
      <dgm:spPr>
        <a:solidFill>
          <a:srgbClr val="4CB6AC"/>
        </a:solidFill>
      </dgm:spPr>
      <dgm:t>
        <a:bodyPr/>
        <a:lstStyle/>
        <a:p>
          <a:r>
            <a:rPr lang="en-US" altLang="en-US" dirty="0">
              <a:latin typeface="Source Sans Pro" panose="020B0503030403020204" pitchFamily="34" charset="0"/>
              <a:ea typeface="Source Sans Pro" panose="020B0503030403020204" pitchFamily="34" charset="0"/>
            </a:rPr>
            <a:t>HR</a:t>
          </a:r>
        </a:p>
      </dgm:t>
    </dgm:pt>
    <dgm:pt modelId="{38C2B978-8AA5-4D72-A5BC-3F09983E7276}" type="parTrans" cxnId="{0C1A83AE-340B-4EEC-B19C-D23A2B3677E9}">
      <dgm:prSet/>
      <dgm:spPr/>
      <dgm:t>
        <a:bodyPr/>
        <a:lstStyle/>
        <a:p>
          <a:endParaRPr lang="en-US"/>
        </a:p>
      </dgm:t>
    </dgm:pt>
    <dgm:pt modelId="{1B1BA95C-1487-499B-8683-0AE41BCA5720}" type="sibTrans" cxnId="{0C1A83AE-340B-4EEC-B19C-D23A2B3677E9}">
      <dgm:prSet/>
      <dgm:spPr/>
      <dgm:t>
        <a:bodyPr/>
        <a:lstStyle/>
        <a:p>
          <a:endParaRPr lang="en-US"/>
        </a:p>
      </dgm:t>
    </dgm:pt>
    <dgm:pt modelId="{3AD389FB-6A88-4669-A1BA-8C6B65FFD6C7}">
      <dgm:prSet/>
      <dgm:spPr>
        <a:solidFill>
          <a:srgbClr val="CF94D8"/>
        </a:solidFill>
      </dgm:spPr>
      <dgm:t>
        <a:bodyPr/>
        <a:lstStyle/>
        <a:p>
          <a:r>
            <a:rPr lang="en-US" altLang="en-US" dirty="0">
              <a:latin typeface="Source Sans Pro" panose="020B0503030403020204" pitchFamily="34" charset="0"/>
              <a:ea typeface="Source Sans Pro" panose="020B0503030403020204" pitchFamily="34" charset="0"/>
            </a:rPr>
            <a:t>Hiring Manager</a:t>
          </a:r>
        </a:p>
      </dgm:t>
    </dgm:pt>
    <dgm:pt modelId="{BD1EF976-A47E-4AA3-BF45-C7A64BC2324C}" type="parTrans" cxnId="{5767A407-125E-4FD4-B48E-85C08DA19F0A}">
      <dgm:prSet/>
      <dgm:spPr/>
      <dgm:t>
        <a:bodyPr/>
        <a:lstStyle/>
        <a:p>
          <a:endParaRPr lang="en-US"/>
        </a:p>
      </dgm:t>
    </dgm:pt>
    <dgm:pt modelId="{6EC50F64-3BB1-4381-B691-C90B5BAB4835}" type="sibTrans" cxnId="{5767A407-125E-4FD4-B48E-85C08DA19F0A}">
      <dgm:prSet/>
      <dgm:spPr/>
      <dgm:t>
        <a:bodyPr/>
        <a:lstStyle/>
        <a:p>
          <a:endParaRPr lang="en-US"/>
        </a:p>
      </dgm:t>
    </dgm:pt>
    <dgm:pt modelId="{1C7E4BA4-35A0-46DE-AC18-CB4AF4679A37}">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Interview schedule set</a:t>
          </a:r>
        </a:p>
      </dgm:t>
    </dgm:pt>
    <dgm:pt modelId="{E857B344-0CB8-479C-A5B3-E8D8AF22AD74}" type="parTrans" cxnId="{FA4F12C8-AA57-497A-BE82-27E1E90BBFD5}">
      <dgm:prSet/>
      <dgm:spPr/>
      <dgm:t>
        <a:bodyPr/>
        <a:lstStyle/>
        <a:p>
          <a:endParaRPr lang="en-US"/>
        </a:p>
      </dgm:t>
    </dgm:pt>
    <dgm:pt modelId="{EEA82CD5-F6D1-44C2-9C3A-AFE4AE9BD362}" type="sibTrans" cxnId="{FA4F12C8-AA57-497A-BE82-27E1E90BBFD5}">
      <dgm:prSet/>
      <dgm:spPr/>
      <dgm:t>
        <a:bodyPr/>
        <a:lstStyle/>
        <a:p>
          <a:endParaRPr lang="en-US"/>
        </a:p>
      </dgm:t>
    </dgm:pt>
    <dgm:pt modelId="{8B9A4DD7-0C40-409E-85DF-BE56B33642E7}">
      <dgm:prSet/>
      <dgm:spPr>
        <a:solidFill>
          <a:srgbClr val="EDD7F1">
            <a:alpha val="90000"/>
          </a:srgbClr>
        </a:solidFill>
      </dgm:spPr>
      <dgm:t>
        <a:bodyPr/>
        <a:lstStyle/>
        <a:p>
          <a:pPr marL="228600" lvl="1" indent="0" defTabSz="1111250">
            <a:lnSpc>
              <a:spcPct val="90000"/>
            </a:lnSpc>
            <a:spcBef>
              <a:spcPct val="0"/>
            </a:spcBef>
            <a:spcAft>
              <a:spcPct val="15000"/>
            </a:spcAft>
            <a:buNone/>
          </a:pPr>
          <a:endParaRPr lang="en-US" altLang="en-US" dirty="0">
            <a:latin typeface="Century Gothic" panose="020B0502020202020204" pitchFamily="34" charset="0"/>
          </a:endParaRPr>
        </a:p>
      </dgm:t>
    </dgm:pt>
    <dgm:pt modelId="{B6A60160-97D4-4EE2-A8BC-A8E3E31382BE}" type="parTrans" cxnId="{1627D310-6281-4EBB-9CE6-DD2B3063BC9B}">
      <dgm:prSet/>
      <dgm:spPr/>
      <dgm:t>
        <a:bodyPr/>
        <a:lstStyle/>
        <a:p>
          <a:endParaRPr lang="en-US"/>
        </a:p>
      </dgm:t>
    </dgm:pt>
    <dgm:pt modelId="{CDA7B94F-FAD3-4458-8FF5-1D6404A2F860}" type="sibTrans" cxnId="{1627D310-6281-4EBB-9CE6-DD2B3063BC9B}">
      <dgm:prSet/>
      <dgm:spPr/>
      <dgm:t>
        <a:bodyPr/>
        <a:lstStyle/>
        <a:p>
          <a:endParaRPr lang="en-US"/>
        </a:p>
      </dgm:t>
    </dgm:pt>
    <dgm:pt modelId="{A045A43E-46B1-43CF-BE1F-A0B3B0958747}">
      <dgm:prSet/>
      <dgm:spPr>
        <a:solidFill>
          <a:srgbClr val="C9E9E6">
            <a:alpha val="90000"/>
          </a:srgbClr>
        </a:solidFill>
      </dgm:spPr>
      <dgm:t>
        <a:bodyPr/>
        <a:lstStyle/>
        <a:p>
          <a:pPr rtl="0"/>
          <a:r>
            <a:rPr lang="en-US" dirty="0">
              <a:latin typeface="Source Sans Pro" panose="020B0503030403020204" pitchFamily="34" charset="0"/>
              <a:ea typeface="Source Sans Pro" panose="020B0503030403020204" pitchFamily="34" charset="0"/>
            </a:rPr>
            <a:t>+2 ranks for each extra vacancy</a:t>
          </a:r>
        </a:p>
      </dgm:t>
    </dgm:pt>
    <dgm:pt modelId="{226EE393-289A-4F2D-A4E0-27E8F78DE1A1}" type="parTrans" cxnId="{23F66D39-E77E-41B4-B085-7F60DDFB16F5}">
      <dgm:prSet/>
      <dgm:spPr/>
      <dgm:t>
        <a:bodyPr/>
        <a:lstStyle/>
        <a:p>
          <a:endParaRPr lang="en-US"/>
        </a:p>
      </dgm:t>
    </dgm:pt>
    <dgm:pt modelId="{5709A7F4-C749-44D0-8B79-D41B39A19E22}" type="sibTrans" cxnId="{23F66D39-E77E-41B4-B085-7F60DDFB16F5}">
      <dgm:prSet/>
      <dgm:spPr/>
      <dgm:t>
        <a:bodyPr/>
        <a:lstStyle/>
        <a:p>
          <a:endParaRPr lang="en-US"/>
        </a:p>
      </dgm:t>
    </dgm:pt>
    <dgm:pt modelId="{9A433BE0-EDD8-4237-B562-ED8D76CC4EF7}">
      <dgm:prSe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Under-represented = 10 ranks</a:t>
          </a:r>
        </a:p>
      </dgm:t>
    </dgm:pt>
    <dgm:pt modelId="{300EB168-2531-483E-B506-DDD3D1FD1099}" type="parTrans" cxnId="{2A6A04F8-4F7C-4E16-8307-655C69BD43C3}">
      <dgm:prSet/>
      <dgm:spPr/>
      <dgm:t>
        <a:bodyPr/>
        <a:lstStyle/>
        <a:p>
          <a:endParaRPr lang="en-US"/>
        </a:p>
      </dgm:t>
    </dgm:pt>
    <dgm:pt modelId="{F7ED425C-F65A-463B-9DED-6680CE330AAD}" type="sibTrans" cxnId="{2A6A04F8-4F7C-4E16-8307-655C69BD43C3}">
      <dgm:prSet/>
      <dgm:spPr/>
      <dgm:t>
        <a:bodyPr/>
        <a:lstStyle/>
        <a:p>
          <a:endParaRPr lang="en-US"/>
        </a:p>
      </dgm:t>
    </dgm:pt>
    <dgm:pt modelId="{EDCD17E6-9BC5-49E3-AE9C-8159F3FA1F2B}">
      <dgm:prSe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Hourlies flexible on number of ranks</a:t>
          </a:r>
        </a:p>
      </dgm:t>
    </dgm:pt>
    <dgm:pt modelId="{CE226105-942D-43C6-8EAA-2CE0EC2BDDD6}" type="parTrans" cxnId="{2F9E81D5-6628-42DF-B903-CD4B50848CAF}">
      <dgm:prSet/>
      <dgm:spPr/>
      <dgm:t>
        <a:bodyPr/>
        <a:lstStyle/>
        <a:p>
          <a:endParaRPr lang="en-US"/>
        </a:p>
      </dgm:t>
    </dgm:pt>
    <dgm:pt modelId="{42D43461-E0D9-4859-8521-9A30B5470DD7}" type="sibTrans" cxnId="{2F9E81D5-6628-42DF-B903-CD4B50848CAF}">
      <dgm:prSet/>
      <dgm:spPr/>
      <dgm:t>
        <a:bodyPr/>
        <a:lstStyle/>
        <a:p>
          <a:endParaRPr lang="en-US"/>
        </a:p>
      </dgm:t>
    </dgm:pt>
    <dgm:pt modelId="{35CA1FE9-0BF1-4C5E-B33D-90557AD00151}">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Finalize interview questions with          benchmarks</a:t>
          </a:r>
        </a:p>
      </dgm:t>
    </dgm:pt>
    <dgm:pt modelId="{EA14D93A-8390-47DA-B56C-2809F9CDE825}" type="parTrans" cxnId="{36085980-59D0-4509-83C5-4F32702CC455}">
      <dgm:prSet/>
      <dgm:spPr/>
      <dgm:t>
        <a:bodyPr/>
        <a:lstStyle/>
        <a:p>
          <a:endParaRPr lang="en-US"/>
        </a:p>
      </dgm:t>
    </dgm:pt>
    <dgm:pt modelId="{A3321D50-A252-4E3C-985A-D2B7A1CDCD7D}" type="sibTrans" cxnId="{36085980-59D0-4509-83C5-4F32702CC455}">
      <dgm:prSet/>
      <dgm:spPr/>
      <dgm:t>
        <a:bodyPr/>
        <a:lstStyle/>
        <a:p>
          <a:endParaRPr lang="en-US"/>
        </a:p>
      </dgm:t>
    </dgm:pt>
    <dgm:pt modelId="{17846ACF-154F-466A-A180-B6F5ACB535AC}">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Contact candidates to schedule interviews in this market</a:t>
          </a:r>
        </a:p>
      </dgm:t>
    </dgm:pt>
    <dgm:pt modelId="{A0F0B3F9-EA2C-47A9-92C3-3B9769F4704C}" type="parTrans" cxnId="{00B1D434-42B9-4E96-B84C-05B28B908F4C}">
      <dgm:prSet/>
      <dgm:spPr/>
      <dgm:t>
        <a:bodyPr/>
        <a:lstStyle/>
        <a:p>
          <a:endParaRPr lang="en-US"/>
        </a:p>
      </dgm:t>
    </dgm:pt>
    <dgm:pt modelId="{DC8C8C50-C889-429C-B83B-06A77E5A0167}" type="sibTrans" cxnId="{00B1D434-42B9-4E96-B84C-05B28B908F4C}">
      <dgm:prSet/>
      <dgm:spPr/>
      <dgm:t>
        <a:bodyPr/>
        <a:lstStyle/>
        <a:p>
          <a:endParaRPr lang="en-US"/>
        </a:p>
      </dgm:t>
    </dgm:pt>
    <dgm:pt modelId="{08EACA0F-5D88-4889-9ACD-F26E55EF8D3E}">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Panel determined</a:t>
          </a:r>
        </a:p>
      </dgm:t>
    </dgm:pt>
    <dgm:pt modelId="{3A9AD05A-1E21-4305-9110-4C5883027A0F}" type="parTrans" cxnId="{83C1BEB3-130C-4316-9307-F65E899FF416}">
      <dgm:prSet/>
      <dgm:spPr/>
      <dgm:t>
        <a:bodyPr/>
        <a:lstStyle/>
        <a:p>
          <a:endParaRPr lang="en-US"/>
        </a:p>
      </dgm:t>
    </dgm:pt>
    <dgm:pt modelId="{FBD6E860-D624-4576-A4A3-7575EE143F89}" type="sibTrans" cxnId="{83C1BEB3-130C-4316-9307-F65E899FF416}">
      <dgm:prSet/>
      <dgm:spPr/>
      <dgm:t>
        <a:bodyPr/>
        <a:lstStyle/>
        <a:p>
          <a:endParaRPr lang="en-US"/>
        </a:p>
      </dgm:t>
    </dgm:pt>
    <dgm:pt modelId="{429814E0-AF42-4437-9D11-D83567CB8CA2}">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Schedule candidates – self-schedule</a:t>
          </a:r>
        </a:p>
      </dgm:t>
    </dgm:pt>
    <dgm:pt modelId="{98C140AA-B2E2-4110-9450-F8197C770FE5}" type="parTrans" cxnId="{E407825C-8618-4A8D-B260-B048FAE15D98}">
      <dgm:prSet/>
      <dgm:spPr/>
      <dgm:t>
        <a:bodyPr/>
        <a:lstStyle/>
        <a:p>
          <a:endParaRPr lang="en-US"/>
        </a:p>
      </dgm:t>
    </dgm:pt>
    <dgm:pt modelId="{237D8020-5607-41A5-9600-14A41B234494}" type="sibTrans" cxnId="{E407825C-8618-4A8D-B260-B048FAE15D98}">
      <dgm:prSet/>
      <dgm:spPr/>
      <dgm:t>
        <a:bodyPr/>
        <a:lstStyle/>
        <a:p>
          <a:endParaRPr lang="en-US"/>
        </a:p>
      </dgm:t>
    </dgm:pt>
    <dgm:pt modelId="{0140C099-8292-46B5-B1DC-C884315AC055}">
      <dgm:prSe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Can request more ranks – CG 16/20 with approval</a:t>
          </a:r>
        </a:p>
      </dgm:t>
    </dgm:pt>
    <dgm:pt modelId="{0FAAA879-53C4-4B30-8DB4-BE3D7F31C018}" type="parTrans" cxnId="{C648FB21-4344-4006-9064-112223B684F0}">
      <dgm:prSet/>
      <dgm:spPr/>
      <dgm:t>
        <a:bodyPr/>
        <a:lstStyle/>
        <a:p>
          <a:endParaRPr lang="en-US"/>
        </a:p>
      </dgm:t>
    </dgm:pt>
    <dgm:pt modelId="{9E718964-3920-49B4-9B19-0DFE3A0EA8A9}" type="sibTrans" cxnId="{C648FB21-4344-4006-9064-112223B684F0}">
      <dgm:prSet/>
      <dgm:spPr/>
      <dgm:t>
        <a:bodyPr/>
        <a:lstStyle/>
        <a:p>
          <a:endParaRPr lang="en-US"/>
        </a:p>
      </dgm:t>
    </dgm:pt>
    <dgm:pt modelId="{C494FC15-17D9-433D-BBE2-0CBB0E2495F4}">
      <dgm:prSe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Random selection</a:t>
          </a:r>
        </a:p>
      </dgm:t>
    </dgm:pt>
    <dgm:pt modelId="{5E9A1A79-C8B3-4BEE-A261-81AB7E8BDB47}" type="parTrans" cxnId="{FE56AD61-663B-4E4E-BF80-A2F6861D6D45}">
      <dgm:prSet/>
      <dgm:spPr/>
      <dgm:t>
        <a:bodyPr/>
        <a:lstStyle/>
        <a:p>
          <a:endParaRPr lang="en-US"/>
        </a:p>
      </dgm:t>
    </dgm:pt>
    <dgm:pt modelId="{0A97133D-5F1F-4AE4-9066-A2B19ECA625F}" type="sibTrans" cxnId="{FE56AD61-663B-4E4E-BF80-A2F6861D6D45}">
      <dgm:prSet/>
      <dgm:spPr/>
      <dgm:t>
        <a:bodyPr/>
        <a:lstStyle/>
        <a:p>
          <a:endParaRPr lang="en-US"/>
        </a:p>
      </dgm:t>
    </dgm:pt>
    <dgm:pt modelId="{43AB01FF-E8F1-4657-8FB8-5E4083376F70}">
      <dgm:prSe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latin typeface="Source Sans Pro" panose="020B0503030403020204" pitchFamily="34" charset="0"/>
              <a:ea typeface="Source Sans Pro" panose="020B0503030403020204" pitchFamily="34" charset="0"/>
            </a:rPr>
            <a:t>Coordinate accommodations</a:t>
          </a:r>
        </a:p>
      </dgm:t>
    </dgm:pt>
    <dgm:pt modelId="{04E5B5FE-02BD-4C54-B4EF-98E808CA8EE3}" type="parTrans" cxnId="{29CE693D-0A54-41F0-B387-1D336CE84F34}">
      <dgm:prSet/>
      <dgm:spPr/>
      <dgm:t>
        <a:bodyPr/>
        <a:lstStyle/>
        <a:p>
          <a:endParaRPr lang="en-US"/>
        </a:p>
      </dgm:t>
    </dgm:pt>
    <dgm:pt modelId="{0F799419-7A29-4676-AF09-CA57FE1ADA92}" type="sibTrans" cxnId="{29CE693D-0A54-41F0-B387-1D336CE84F34}">
      <dgm:prSet/>
      <dgm:spPr/>
      <dgm:t>
        <a:bodyPr/>
        <a:lstStyle/>
        <a:p>
          <a:endParaRPr lang="en-US"/>
        </a:p>
      </dgm:t>
    </dgm:pt>
    <dgm:pt modelId="{A2357DEB-DBA3-407A-9611-C093DB54B70D}" type="pres">
      <dgm:prSet presAssocID="{FB17B7FD-289F-465E-9CB6-8D3D80A88825}" presName="Name0" presStyleCnt="0">
        <dgm:presLayoutVars>
          <dgm:dir/>
          <dgm:animLvl val="lvl"/>
          <dgm:resizeHandles val="exact"/>
        </dgm:presLayoutVars>
      </dgm:prSet>
      <dgm:spPr/>
    </dgm:pt>
    <dgm:pt modelId="{20CB12AC-FC54-4F30-BE76-2DCA73BAE7FB}" type="pres">
      <dgm:prSet presAssocID="{3AD389FB-6A88-4669-A1BA-8C6B65FFD6C7}" presName="composite" presStyleCnt="0"/>
      <dgm:spPr/>
    </dgm:pt>
    <dgm:pt modelId="{EFF4A062-B13C-4460-A01D-1BF68DEF23B8}" type="pres">
      <dgm:prSet presAssocID="{3AD389FB-6A88-4669-A1BA-8C6B65FFD6C7}" presName="parTx" presStyleLbl="alignNode1" presStyleIdx="0" presStyleCnt="2">
        <dgm:presLayoutVars>
          <dgm:chMax val="0"/>
          <dgm:chPref val="0"/>
          <dgm:bulletEnabled val="1"/>
        </dgm:presLayoutVars>
      </dgm:prSet>
      <dgm:spPr/>
    </dgm:pt>
    <dgm:pt modelId="{ECF30D5F-04DE-4E27-A523-E92331BC788B}" type="pres">
      <dgm:prSet presAssocID="{3AD389FB-6A88-4669-A1BA-8C6B65FFD6C7}" presName="desTx" presStyleLbl="alignAccFollowNode1" presStyleIdx="0" presStyleCnt="2">
        <dgm:presLayoutVars>
          <dgm:bulletEnabled val="1"/>
        </dgm:presLayoutVars>
      </dgm:prSet>
      <dgm:spPr/>
    </dgm:pt>
    <dgm:pt modelId="{C2B57F08-305B-4332-8721-CCB1D8CE62A3}" type="pres">
      <dgm:prSet presAssocID="{6EC50F64-3BB1-4381-B691-C90B5BAB4835}" presName="space" presStyleCnt="0"/>
      <dgm:spPr/>
    </dgm:pt>
    <dgm:pt modelId="{E8F76733-197D-4A2A-9598-DE326216F315}" type="pres">
      <dgm:prSet presAssocID="{FC7FD6E6-18E2-4093-9CBD-D98237CFF92A}" presName="composite" presStyleCnt="0"/>
      <dgm:spPr/>
    </dgm:pt>
    <dgm:pt modelId="{93FB874E-59A2-435B-86A1-5A23111ABA36}" type="pres">
      <dgm:prSet presAssocID="{FC7FD6E6-18E2-4093-9CBD-D98237CFF92A}" presName="parTx" presStyleLbl="alignNode1" presStyleIdx="1" presStyleCnt="2">
        <dgm:presLayoutVars>
          <dgm:chMax val="0"/>
          <dgm:chPref val="0"/>
          <dgm:bulletEnabled val="1"/>
        </dgm:presLayoutVars>
      </dgm:prSet>
      <dgm:spPr/>
    </dgm:pt>
    <dgm:pt modelId="{B00EF609-D992-46B9-93EF-4167078E9297}" type="pres">
      <dgm:prSet presAssocID="{FC7FD6E6-18E2-4093-9CBD-D98237CFF92A}" presName="desTx" presStyleLbl="alignAccFollowNode1" presStyleIdx="1" presStyleCnt="2">
        <dgm:presLayoutVars>
          <dgm:bulletEnabled val="1"/>
        </dgm:presLayoutVars>
      </dgm:prSet>
      <dgm:spPr/>
    </dgm:pt>
  </dgm:ptLst>
  <dgm:cxnLst>
    <dgm:cxn modelId="{3C4FAD02-C98E-4E92-B79A-9A69F34FFD3F}" type="presOf" srcId="{9A433BE0-EDD8-4237-B562-ED8D76CC4EF7}" destId="{B00EF609-D992-46B9-93EF-4167078E9297}" srcOrd="0" destOrd="2" presId="urn:microsoft.com/office/officeart/2005/8/layout/hList1"/>
    <dgm:cxn modelId="{5767A407-125E-4FD4-B48E-85C08DA19F0A}" srcId="{FB17B7FD-289F-465E-9CB6-8D3D80A88825}" destId="{3AD389FB-6A88-4669-A1BA-8C6B65FFD6C7}" srcOrd="0" destOrd="0" parTransId="{BD1EF976-A47E-4AA3-BF45-C7A64BC2324C}" sibTransId="{6EC50F64-3BB1-4381-B691-C90B5BAB4835}"/>
    <dgm:cxn modelId="{0E933D0E-755C-4963-9285-4936077CBB9C}" type="presOf" srcId="{43AB01FF-E8F1-4657-8FB8-5E4083376F70}" destId="{ECF30D5F-04DE-4E27-A523-E92331BC788B}" srcOrd="0" destOrd="5" presId="urn:microsoft.com/office/officeart/2005/8/layout/hList1"/>
    <dgm:cxn modelId="{1627D310-6281-4EBB-9CE6-DD2B3063BC9B}" srcId="{3AD389FB-6A88-4669-A1BA-8C6B65FFD6C7}" destId="{8B9A4DD7-0C40-409E-85DF-BE56B33642E7}" srcOrd="6" destOrd="0" parTransId="{B6A60160-97D4-4EE2-A8BC-A8E3E31382BE}" sibTransId="{CDA7B94F-FAD3-4458-8FF5-1D6404A2F860}"/>
    <dgm:cxn modelId="{70A81914-C282-440E-BFAF-1FD213C6660E}" type="presOf" srcId="{A045A43E-46B1-43CF-BE1F-A0B3B0958747}" destId="{B00EF609-D992-46B9-93EF-4167078E9297}" srcOrd="0" destOrd="1" presId="urn:microsoft.com/office/officeart/2005/8/layout/hList1"/>
    <dgm:cxn modelId="{32A01120-3C49-43A1-B577-B5418FCCB921}" srcId="{FC7FD6E6-18E2-4093-9CBD-D98237CFF92A}" destId="{F499A87D-815E-4348-86EE-7E54ED7A6EAF}" srcOrd="0" destOrd="0" parTransId="{FD1CF86F-DC70-4D98-839A-B5AD907EB2A7}" sibTransId="{8FE323B7-178E-4002-BED5-4F504CC63EBE}"/>
    <dgm:cxn modelId="{C648FB21-4344-4006-9064-112223B684F0}" srcId="{FC7FD6E6-18E2-4093-9CBD-D98237CFF92A}" destId="{0140C099-8292-46B5-B1DC-C884315AC055}" srcOrd="3" destOrd="0" parTransId="{0FAAA879-53C4-4B30-8DB4-BE3D7F31C018}" sibTransId="{9E718964-3920-49B4-9B19-0DFE3A0EA8A9}"/>
    <dgm:cxn modelId="{BCE71325-D279-4129-BDD7-EC30F4107221}" type="presOf" srcId="{35CA1FE9-0BF1-4C5E-B33D-90557AD00151}" destId="{ECF30D5F-04DE-4E27-A523-E92331BC788B}" srcOrd="0" destOrd="2" presId="urn:microsoft.com/office/officeart/2005/8/layout/hList1"/>
    <dgm:cxn modelId="{F6483F2D-38FD-4C6E-8925-D929FE3B352E}" type="presOf" srcId="{FC7FD6E6-18E2-4093-9CBD-D98237CFF92A}" destId="{93FB874E-59A2-435B-86A1-5A23111ABA36}" srcOrd="0" destOrd="0" presId="urn:microsoft.com/office/officeart/2005/8/layout/hList1"/>
    <dgm:cxn modelId="{85426234-52F6-4A8E-8B2E-938C8F9A84FA}" type="presOf" srcId="{08EACA0F-5D88-4889-9ACD-F26E55EF8D3E}" destId="{ECF30D5F-04DE-4E27-A523-E92331BC788B}" srcOrd="0" destOrd="1" presId="urn:microsoft.com/office/officeart/2005/8/layout/hList1"/>
    <dgm:cxn modelId="{00B1D434-42B9-4E96-B84C-05B28B908F4C}" srcId="{3AD389FB-6A88-4669-A1BA-8C6B65FFD6C7}" destId="{17846ACF-154F-466A-A180-B6F5ACB535AC}" srcOrd="3" destOrd="0" parTransId="{A0F0B3F9-EA2C-47A9-92C3-3B9769F4704C}" sibTransId="{DC8C8C50-C889-429C-B83B-06A77E5A0167}"/>
    <dgm:cxn modelId="{C3D93F38-ABCC-4001-893A-A06630983943}" type="presOf" srcId="{0140C099-8292-46B5-B1DC-C884315AC055}" destId="{B00EF609-D992-46B9-93EF-4167078E9297}" srcOrd="0" destOrd="3" presId="urn:microsoft.com/office/officeart/2005/8/layout/hList1"/>
    <dgm:cxn modelId="{23F66D39-E77E-41B4-B085-7F60DDFB16F5}" srcId="{FC7FD6E6-18E2-4093-9CBD-D98237CFF92A}" destId="{A045A43E-46B1-43CF-BE1F-A0B3B0958747}" srcOrd="1" destOrd="0" parTransId="{226EE393-289A-4F2D-A4E0-27E8F78DE1A1}" sibTransId="{5709A7F4-C749-44D0-8B79-D41B39A19E22}"/>
    <dgm:cxn modelId="{29CE693D-0A54-41F0-B387-1D336CE84F34}" srcId="{3AD389FB-6A88-4669-A1BA-8C6B65FFD6C7}" destId="{43AB01FF-E8F1-4657-8FB8-5E4083376F70}" srcOrd="5" destOrd="0" parTransId="{04E5B5FE-02BD-4C54-B4EF-98E808CA8EE3}" sibTransId="{0F799419-7A29-4676-AF09-CA57FE1ADA92}"/>
    <dgm:cxn modelId="{3DE4F23E-6E77-4552-9E19-CD1C631E9E60}" type="presOf" srcId="{F499A87D-815E-4348-86EE-7E54ED7A6EAF}" destId="{B00EF609-D992-46B9-93EF-4167078E9297}" srcOrd="0" destOrd="0" presId="urn:microsoft.com/office/officeart/2005/8/layout/hList1"/>
    <dgm:cxn modelId="{E407825C-8618-4A8D-B260-B048FAE15D98}" srcId="{3AD389FB-6A88-4669-A1BA-8C6B65FFD6C7}" destId="{429814E0-AF42-4437-9D11-D83567CB8CA2}" srcOrd="4" destOrd="0" parTransId="{98C140AA-B2E2-4110-9450-F8197C770FE5}" sibTransId="{237D8020-5607-41A5-9600-14A41B234494}"/>
    <dgm:cxn modelId="{FE56AD61-663B-4E4E-BF80-A2F6861D6D45}" srcId="{FC7FD6E6-18E2-4093-9CBD-D98237CFF92A}" destId="{C494FC15-17D9-433D-BBE2-0CBB0E2495F4}" srcOrd="5" destOrd="0" parTransId="{5E9A1A79-C8B3-4BEE-A261-81AB7E8BDB47}" sibTransId="{0A97133D-5F1F-4AE4-9066-A2B19ECA625F}"/>
    <dgm:cxn modelId="{99526662-1984-4389-A7FB-B4DDE7E8D5BF}" type="presOf" srcId="{EDCD17E6-9BC5-49E3-AE9C-8159F3FA1F2B}" destId="{B00EF609-D992-46B9-93EF-4167078E9297}" srcOrd="0" destOrd="4" presId="urn:microsoft.com/office/officeart/2005/8/layout/hList1"/>
    <dgm:cxn modelId="{4F0E116E-B9CD-4F9F-A23A-65F080ED4A48}" type="presOf" srcId="{3AD389FB-6A88-4669-A1BA-8C6B65FFD6C7}" destId="{EFF4A062-B13C-4460-A01D-1BF68DEF23B8}" srcOrd="0" destOrd="0" presId="urn:microsoft.com/office/officeart/2005/8/layout/hList1"/>
    <dgm:cxn modelId="{424B247C-98D1-4C34-9465-EB3C9A6F606C}" type="presOf" srcId="{C494FC15-17D9-433D-BBE2-0CBB0E2495F4}" destId="{B00EF609-D992-46B9-93EF-4167078E9297}" srcOrd="0" destOrd="5" presId="urn:microsoft.com/office/officeart/2005/8/layout/hList1"/>
    <dgm:cxn modelId="{36085980-59D0-4509-83C5-4F32702CC455}" srcId="{3AD389FB-6A88-4669-A1BA-8C6B65FFD6C7}" destId="{35CA1FE9-0BF1-4C5E-B33D-90557AD00151}" srcOrd="2" destOrd="0" parTransId="{EA14D93A-8390-47DA-B56C-2809F9CDE825}" sibTransId="{A3321D50-A252-4E3C-985A-D2B7A1CDCD7D}"/>
    <dgm:cxn modelId="{B2AC8E95-9A79-4CFC-A306-79327C8F320D}" type="presOf" srcId="{429814E0-AF42-4437-9D11-D83567CB8CA2}" destId="{ECF30D5F-04DE-4E27-A523-E92331BC788B}" srcOrd="0" destOrd="4" presId="urn:microsoft.com/office/officeart/2005/8/layout/hList1"/>
    <dgm:cxn modelId="{E1C943A4-C6BC-431E-94F4-6E1B96407008}" type="presOf" srcId="{FB17B7FD-289F-465E-9CB6-8D3D80A88825}" destId="{A2357DEB-DBA3-407A-9611-C093DB54B70D}" srcOrd="0" destOrd="0" presId="urn:microsoft.com/office/officeart/2005/8/layout/hList1"/>
    <dgm:cxn modelId="{5157C0AD-BE73-4894-A4B8-8C03EECF806A}" type="presOf" srcId="{8B9A4DD7-0C40-409E-85DF-BE56B33642E7}" destId="{ECF30D5F-04DE-4E27-A523-E92331BC788B}" srcOrd="0" destOrd="6" presId="urn:microsoft.com/office/officeart/2005/8/layout/hList1"/>
    <dgm:cxn modelId="{0C1A83AE-340B-4EEC-B19C-D23A2B3677E9}" srcId="{FB17B7FD-289F-465E-9CB6-8D3D80A88825}" destId="{FC7FD6E6-18E2-4093-9CBD-D98237CFF92A}" srcOrd="1" destOrd="0" parTransId="{38C2B978-8AA5-4D72-A5BC-3F09983E7276}" sibTransId="{1B1BA95C-1487-499B-8683-0AE41BCA5720}"/>
    <dgm:cxn modelId="{83C1BEB3-130C-4316-9307-F65E899FF416}" srcId="{3AD389FB-6A88-4669-A1BA-8C6B65FFD6C7}" destId="{08EACA0F-5D88-4889-9ACD-F26E55EF8D3E}" srcOrd="1" destOrd="0" parTransId="{3A9AD05A-1E21-4305-9110-4C5883027A0F}" sibTransId="{FBD6E860-D624-4576-A4A3-7575EE143F89}"/>
    <dgm:cxn modelId="{1E87A0BD-F9D3-4FE8-B149-A7F63B58A048}" type="presOf" srcId="{1C7E4BA4-35A0-46DE-AC18-CB4AF4679A37}" destId="{ECF30D5F-04DE-4E27-A523-E92331BC788B}" srcOrd="0" destOrd="0" presId="urn:microsoft.com/office/officeart/2005/8/layout/hList1"/>
    <dgm:cxn modelId="{FA4F12C8-AA57-497A-BE82-27E1E90BBFD5}" srcId="{3AD389FB-6A88-4669-A1BA-8C6B65FFD6C7}" destId="{1C7E4BA4-35A0-46DE-AC18-CB4AF4679A37}" srcOrd="0" destOrd="0" parTransId="{E857B344-0CB8-479C-A5B3-E8D8AF22AD74}" sibTransId="{EEA82CD5-F6D1-44C2-9C3A-AFE4AE9BD362}"/>
    <dgm:cxn modelId="{2F9E81D5-6628-42DF-B903-CD4B50848CAF}" srcId="{FC7FD6E6-18E2-4093-9CBD-D98237CFF92A}" destId="{EDCD17E6-9BC5-49E3-AE9C-8159F3FA1F2B}" srcOrd="4" destOrd="0" parTransId="{CE226105-942D-43C6-8EAA-2CE0EC2BDDD6}" sibTransId="{42D43461-E0D9-4859-8521-9A30B5470DD7}"/>
    <dgm:cxn modelId="{E5E95FE6-FCA3-4D4B-B6D6-3D29D53EE652}" type="presOf" srcId="{17846ACF-154F-466A-A180-B6F5ACB535AC}" destId="{ECF30D5F-04DE-4E27-A523-E92331BC788B}" srcOrd="0" destOrd="3" presId="urn:microsoft.com/office/officeart/2005/8/layout/hList1"/>
    <dgm:cxn modelId="{2A6A04F8-4F7C-4E16-8307-655C69BD43C3}" srcId="{FC7FD6E6-18E2-4093-9CBD-D98237CFF92A}" destId="{9A433BE0-EDD8-4237-B562-ED8D76CC4EF7}" srcOrd="2" destOrd="0" parTransId="{300EB168-2531-483E-B506-DDD3D1FD1099}" sibTransId="{F7ED425C-F65A-463B-9DED-6680CE330AAD}"/>
    <dgm:cxn modelId="{936A78D7-E532-4F4C-B1DA-CC170A652162}" type="presParOf" srcId="{A2357DEB-DBA3-407A-9611-C093DB54B70D}" destId="{20CB12AC-FC54-4F30-BE76-2DCA73BAE7FB}" srcOrd="0" destOrd="0" presId="urn:microsoft.com/office/officeart/2005/8/layout/hList1"/>
    <dgm:cxn modelId="{5A9D7F95-21B4-4C59-B7D6-CEFF3259885A}" type="presParOf" srcId="{20CB12AC-FC54-4F30-BE76-2DCA73BAE7FB}" destId="{EFF4A062-B13C-4460-A01D-1BF68DEF23B8}" srcOrd="0" destOrd="0" presId="urn:microsoft.com/office/officeart/2005/8/layout/hList1"/>
    <dgm:cxn modelId="{DC3C56D0-E5A1-47EF-B354-B4A44886DB78}" type="presParOf" srcId="{20CB12AC-FC54-4F30-BE76-2DCA73BAE7FB}" destId="{ECF30D5F-04DE-4E27-A523-E92331BC788B}" srcOrd="1" destOrd="0" presId="urn:microsoft.com/office/officeart/2005/8/layout/hList1"/>
    <dgm:cxn modelId="{2F12558C-C9E4-4E77-BFBF-68D198B3A154}" type="presParOf" srcId="{A2357DEB-DBA3-407A-9611-C093DB54B70D}" destId="{C2B57F08-305B-4332-8721-CCB1D8CE62A3}" srcOrd="1" destOrd="0" presId="urn:microsoft.com/office/officeart/2005/8/layout/hList1"/>
    <dgm:cxn modelId="{2FC9B40F-CED8-402E-84A9-C0AB08D215DE}" type="presParOf" srcId="{A2357DEB-DBA3-407A-9611-C093DB54B70D}" destId="{E8F76733-197D-4A2A-9598-DE326216F315}" srcOrd="2" destOrd="0" presId="urn:microsoft.com/office/officeart/2005/8/layout/hList1"/>
    <dgm:cxn modelId="{EA8A394E-F18D-43CC-B074-CC59A3968BC6}" type="presParOf" srcId="{E8F76733-197D-4A2A-9598-DE326216F315}" destId="{93FB874E-59A2-435B-86A1-5A23111ABA36}" srcOrd="0" destOrd="0" presId="urn:microsoft.com/office/officeart/2005/8/layout/hList1"/>
    <dgm:cxn modelId="{517B029E-76C8-46CF-B973-E62E67B8A340}" type="presParOf" srcId="{E8F76733-197D-4A2A-9598-DE326216F315}" destId="{B00EF609-D992-46B9-93EF-4167078E929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AAB72F6-215F-44EF-BCEE-6D139A907A7B}" type="doc">
      <dgm:prSet loTypeId="urn:microsoft.com/office/officeart/2009/3/layout/CircleRelationship" loCatId="relationship" qsTypeId="urn:microsoft.com/office/officeart/2005/8/quickstyle/simple1" qsCatId="simple" csTypeId="urn:microsoft.com/office/officeart/2005/8/colors/colorful2" csCatId="colorful" phldr="1"/>
      <dgm:spPr/>
      <dgm:t>
        <a:bodyPr/>
        <a:lstStyle/>
        <a:p>
          <a:endParaRPr lang="en-US"/>
        </a:p>
      </dgm:t>
    </dgm:pt>
    <dgm:pt modelId="{3AD99B0C-179D-47D9-A199-6BDCE91BC4B8}">
      <dgm:prSet phldrT="[Text]" custT="1"/>
      <dgm:spPr/>
      <dgm:t>
        <a:bodyPr/>
        <a:lstStyle/>
        <a:p>
          <a:r>
            <a:rPr lang="en-US" altLang="en-US" sz="2800" b="0" dirty="0">
              <a:latin typeface="Source Sans Pro" panose="020B0503030403020204" pitchFamily="34" charset="0"/>
              <a:ea typeface="Source Sans Pro" panose="020B0503030403020204" pitchFamily="34" charset="0"/>
            </a:rPr>
            <a:t>Behavioral</a:t>
          </a:r>
          <a:r>
            <a:rPr lang="en-US" altLang="en-US" sz="2000" dirty="0"/>
            <a:t> </a:t>
          </a:r>
        </a:p>
        <a:p>
          <a:r>
            <a:rPr lang="en-US" altLang="en-US" sz="2800" dirty="0">
              <a:latin typeface="Source Sans Pro" panose="020B0503030403020204" pitchFamily="34" charset="0"/>
              <a:ea typeface="Source Sans Pro" panose="020B0503030403020204" pitchFamily="34" charset="0"/>
            </a:rPr>
            <a:t>Interviewing</a:t>
          </a:r>
          <a:endParaRPr lang="en-US" sz="2800" dirty="0">
            <a:latin typeface="Source Sans Pro" panose="020B0503030403020204" pitchFamily="34" charset="0"/>
            <a:ea typeface="Source Sans Pro" panose="020B0503030403020204" pitchFamily="34" charset="0"/>
          </a:endParaRPr>
        </a:p>
      </dgm:t>
    </dgm:pt>
    <dgm:pt modelId="{BE4CCB88-8CAE-4222-9D5E-40620C85EF49}" type="parTrans" cxnId="{061BD781-DFFA-47DB-9AC3-F1D100EFF2BF}">
      <dgm:prSet/>
      <dgm:spPr/>
      <dgm:t>
        <a:bodyPr/>
        <a:lstStyle/>
        <a:p>
          <a:endParaRPr lang="en-US"/>
        </a:p>
      </dgm:t>
    </dgm:pt>
    <dgm:pt modelId="{FBE54C70-39C6-42E8-931B-B888E99E323F}" type="sibTrans" cxnId="{061BD781-DFFA-47DB-9AC3-F1D100EFF2BF}">
      <dgm:prSet/>
      <dgm:spPr/>
      <dgm:t>
        <a:bodyPr/>
        <a:lstStyle/>
        <a:p>
          <a:endParaRPr lang="en-US"/>
        </a:p>
      </dgm:t>
    </dgm:pt>
    <dgm:pt modelId="{F4DA3BFE-80C7-4194-8188-363D049E9842}">
      <dgm:prSet phldrT="[Text]" custT="1"/>
      <dgm:spPr/>
      <dgm:t>
        <a:bodyPr/>
        <a:lstStyle/>
        <a:p>
          <a:pPr rtl="0"/>
          <a:r>
            <a:rPr lang="en-US" sz="2000" dirty="0">
              <a:latin typeface="Source Sans Pro" panose="020B0503030403020204" pitchFamily="34" charset="0"/>
              <a:ea typeface="Source Sans Pro" panose="020B0503030403020204" pitchFamily="34" charset="0"/>
            </a:rPr>
            <a:t>Fit</a:t>
          </a:r>
        </a:p>
      </dgm:t>
    </dgm:pt>
    <dgm:pt modelId="{E77B15D6-876B-43E9-BCBE-106E4FB6AA34}" type="parTrans" cxnId="{1290A32E-65D9-4E65-A1C8-FD32FA81FBE3}">
      <dgm:prSet/>
      <dgm:spPr/>
      <dgm:t>
        <a:bodyPr/>
        <a:lstStyle/>
        <a:p>
          <a:endParaRPr lang="en-US"/>
        </a:p>
      </dgm:t>
    </dgm:pt>
    <dgm:pt modelId="{D54DF0AE-336C-46B4-A26C-A7A4B08C313F}" type="sibTrans" cxnId="{1290A32E-65D9-4E65-A1C8-FD32FA81FBE3}">
      <dgm:prSet/>
      <dgm:spPr/>
      <dgm:t>
        <a:bodyPr/>
        <a:lstStyle/>
        <a:p>
          <a:endParaRPr lang="en-US"/>
        </a:p>
      </dgm:t>
    </dgm:pt>
    <dgm:pt modelId="{77616788-A7E2-4083-B638-BBEDE7C28265}">
      <dgm:prSet phldrT="[Text]" custT="1"/>
      <dgm:spPr/>
      <dgm:t>
        <a:bodyPr/>
        <a:lstStyle/>
        <a:p>
          <a:pPr rtl="0"/>
          <a:r>
            <a:rPr lang="en-US" sz="2000" dirty="0">
              <a:latin typeface="Source Sans Pro" panose="020B0503030403020204" pitchFamily="34" charset="0"/>
              <a:ea typeface="Source Sans Pro" panose="020B0503030403020204" pitchFamily="34" charset="0"/>
            </a:rPr>
            <a:t>Ability</a:t>
          </a:r>
        </a:p>
      </dgm:t>
    </dgm:pt>
    <dgm:pt modelId="{EE51510C-0764-4698-842D-734A99D9A0E2}" type="parTrans" cxnId="{A5B8FE62-7F0E-4FD2-A70D-231CAE2EBA14}">
      <dgm:prSet/>
      <dgm:spPr/>
      <dgm:t>
        <a:bodyPr/>
        <a:lstStyle/>
        <a:p>
          <a:endParaRPr lang="en-US"/>
        </a:p>
      </dgm:t>
    </dgm:pt>
    <dgm:pt modelId="{C0C55D28-2BF2-4C5B-BA3C-06E7D830171F}" type="sibTrans" cxnId="{A5B8FE62-7F0E-4FD2-A70D-231CAE2EBA14}">
      <dgm:prSet/>
      <dgm:spPr/>
      <dgm:t>
        <a:bodyPr/>
        <a:lstStyle/>
        <a:p>
          <a:endParaRPr lang="en-US"/>
        </a:p>
      </dgm:t>
    </dgm:pt>
    <dgm:pt modelId="{2D41D3DB-904B-49CB-B1CB-7073756CCA65}">
      <dgm:prSet phldrT="[Text]"/>
      <dgm:spPr/>
      <dgm:t>
        <a:bodyPr/>
        <a:lstStyle/>
        <a:p>
          <a:pPr rtl="0"/>
          <a:r>
            <a:rPr lang="en-US" dirty="0">
              <a:latin typeface="Source Sans Pro" panose="020B0503030403020204" pitchFamily="34" charset="0"/>
              <a:ea typeface="Source Sans Pro" panose="020B0503030403020204" pitchFamily="34" charset="0"/>
            </a:rPr>
            <a:t>Motivation</a:t>
          </a:r>
        </a:p>
      </dgm:t>
    </dgm:pt>
    <dgm:pt modelId="{0841A4E6-8EE8-4EF5-BFA0-0FD770E60A88}" type="sibTrans" cxnId="{FA898441-E30D-4256-9C51-40E325967484}">
      <dgm:prSet/>
      <dgm:spPr/>
      <dgm:t>
        <a:bodyPr/>
        <a:lstStyle/>
        <a:p>
          <a:endParaRPr lang="en-US"/>
        </a:p>
      </dgm:t>
    </dgm:pt>
    <dgm:pt modelId="{E66642D5-7591-448B-A9EF-FA024E3822C8}" type="parTrans" cxnId="{FA898441-E30D-4256-9C51-40E325967484}">
      <dgm:prSet/>
      <dgm:spPr/>
      <dgm:t>
        <a:bodyPr/>
        <a:lstStyle/>
        <a:p>
          <a:endParaRPr lang="en-US"/>
        </a:p>
      </dgm:t>
    </dgm:pt>
    <dgm:pt modelId="{08B0FEB4-C1BF-4399-8B78-6382683F158A}" type="pres">
      <dgm:prSet presAssocID="{AAAB72F6-215F-44EF-BCEE-6D139A907A7B}" presName="Name0" presStyleCnt="0">
        <dgm:presLayoutVars>
          <dgm:chMax val="1"/>
          <dgm:chPref val="1"/>
        </dgm:presLayoutVars>
      </dgm:prSet>
      <dgm:spPr/>
    </dgm:pt>
    <dgm:pt modelId="{FD1FDC61-6AD0-47B6-BA59-DA38CBE518B2}" type="pres">
      <dgm:prSet presAssocID="{3AD99B0C-179D-47D9-A199-6BDCE91BC4B8}" presName="Parent" presStyleLbl="node0" presStyleIdx="0" presStyleCnt="1" custScaleX="198138" custScaleY="193219" custLinFactNeighborX="-40163" custLinFactNeighborY="-16101">
        <dgm:presLayoutVars>
          <dgm:chMax val="5"/>
          <dgm:chPref val="5"/>
        </dgm:presLayoutVars>
      </dgm:prSet>
      <dgm:spPr/>
    </dgm:pt>
    <dgm:pt modelId="{73E0E2CB-F1B0-48E1-ABAF-90160E9E79A8}" type="pres">
      <dgm:prSet presAssocID="{3AD99B0C-179D-47D9-A199-6BDCE91BC4B8}" presName="Accent1" presStyleLbl="node1" presStyleIdx="0" presStyleCnt="15" custLinFactY="-100000" custLinFactNeighborX="-30853" custLinFactNeighborY="-196063"/>
      <dgm:spPr/>
    </dgm:pt>
    <dgm:pt modelId="{D748B8E8-9DAF-4071-8F5C-FD1516C661B1}" type="pres">
      <dgm:prSet presAssocID="{3AD99B0C-179D-47D9-A199-6BDCE91BC4B8}" presName="Accent2" presStyleLbl="node1" presStyleIdx="1" presStyleCnt="15" custLinFactY="196354" custLinFactNeighborX="-24251" custLinFactNeighborY="200000"/>
      <dgm:spPr/>
    </dgm:pt>
    <dgm:pt modelId="{FBFB8073-FF1B-4DC4-8230-0C36DC30E01A}" type="pres">
      <dgm:prSet presAssocID="{3AD99B0C-179D-47D9-A199-6BDCE91BC4B8}" presName="Accent3" presStyleLbl="node1" presStyleIdx="2" presStyleCnt="15" custLinFactX="-600000" custLinFactY="388385" custLinFactNeighborX="-688235" custLinFactNeighborY="400000"/>
      <dgm:spPr/>
    </dgm:pt>
    <dgm:pt modelId="{5037C431-845E-4E07-9F58-7E972EB9B787}" type="pres">
      <dgm:prSet presAssocID="{3AD99B0C-179D-47D9-A199-6BDCE91BC4B8}" presName="Accent4" presStyleLbl="node1" presStyleIdx="3" presStyleCnt="15" custLinFactX="-200000" custLinFactNeighborX="-214685" custLinFactNeighborY="-35154"/>
      <dgm:spPr/>
    </dgm:pt>
    <dgm:pt modelId="{0D3C85F7-44F5-4EE7-859C-2DB40F1507BD}" type="pres">
      <dgm:prSet presAssocID="{3AD99B0C-179D-47D9-A199-6BDCE91BC4B8}" presName="Accent5" presStyleLbl="node1" presStyleIdx="4" presStyleCnt="15"/>
      <dgm:spPr/>
    </dgm:pt>
    <dgm:pt modelId="{01F6BF1B-3455-47DB-B398-DAF6FA6D19ED}" type="pres">
      <dgm:prSet presAssocID="{3AD99B0C-179D-47D9-A199-6BDCE91BC4B8}" presName="Accent6" presStyleLbl="node1" presStyleIdx="5" presStyleCnt="15" custLinFactX="-100000" custLinFactY="-123380" custLinFactNeighborX="-172324" custLinFactNeighborY="-200000"/>
      <dgm:spPr/>
    </dgm:pt>
    <dgm:pt modelId="{04707E4F-7E1E-48CE-9EC8-4AB53B23F098}" type="pres">
      <dgm:prSet presAssocID="{F4DA3BFE-80C7-4194-8188-363D049E9842}" presName="Child1" presStyleLbl="node1" presStyleIdx="6" presStyleCnt="15" custLinFactY="-14881" custLinFactNeighborX="7334" custLinFactNeighborY="-100000">
        <dgm:presLayoutVars>
          <dgm:chMax val="0"/>
          <dgm:chPref val="0"/>
        </dgm:presLayoutVars>
      </dgm:prSet>
      <dgm:spPr/>
    </dgm:pt>
    <dgm:pt modelId="{E2029628-EC81-4482-AD20-60F7F64E6847}" type="pres">
      <dgm:prSet presAssocID="{F4DA3BFE-80C7-4194-8188-363D049E9842}" presName="Accent7" presStyleCnt="0"/>
      <dgm:spPr/>
    </dgm:pt>
    <dgm:pt modelId="{EC45E451-B9F2-4191-A0CC-C4B0E400CEB0}" type="pres">
      <dgm:prSet presAssocID="{F4DA3BFE-80C7-4194-8188-363D049E9842}" presName="AccentHold1" presStyleLbl="node1" presStyleIdx="7" presStyleCnt="15" custLinFactX="66607" custLinFactY="-83626" custLinFactNeighborX="100000" custLinFactNeighborY="-100000"/>
      <dgm:spPr/>
    </dgm:pt>
    <dgm:pt modelId="{843553CB-9AA8-4312-966B-B32044AD4E89}" type="pres">
      <dgm:prSet presAssocID="{F4DA3BFE-80C7-4194-8188-363D049E9842}" presName="Accent8" presStyleCnt="0"/>
      <dgm:spPr/>
    </dgm:pt>
    <dgm:pt modelId="{D744AF9D-8E90-4E5A-9E32-4BC717208D6A}" type="pres">
      <dgm:prSet presAssocID="{F4DA3BFE-80C7-4194-8188-363D049E9842}" presName="AccentHold2" presStyleLbl="node1" presStyleIdx="8" presStyleCnt="15" custScaleX="246640" custScaleY="225010" custLinFactNeighborY="-52598"/>
      <dgm:spPr/>
    </dgm:pt>
    <dgm:pt modelId="{B58C098B-3F81-4F9B-9680-7ECB3713D1A9}" type="pres">
      <dgm:prSet presAssocID="{77616788-A7E2-4083-B638-BBEDE7C28265}" presName="Child2" presStyleLbl="node1" presStyleIdx="9" presStyleCnt="15" custScaleX="155465" custScaleY="153785" custLinFactNeighborX="-13317" custLinFactNeighborY="-66598">
        <dgm:presLayoutVars>
          <dgm:chMax val="0"/>
          <dgm:chPref val="0"/>
        </dgm:presLayoutVars>
      </dgm:prSet>
      <dgm:spPr/>
    </dgm:pt>
    <dgm:pt modelId="{08991CB8-A399-457C-BCFB-D483B14DA1F4}" type="pres">
      <dgm:prSet presAssocID="{77616788-A7E2-4083-B638-BBEDE7C28265}" presName="Accent9" presStyleCnt="0"/>
      <dgm:spPr/>
    </dgm:pt>
    <dgm:pt modelId="{CCDB6FAB-3728-4423-9F27-72B5D6C3A86D}" type="pres">
      <dgm:prSet presAssocID="{77616788-A7E2-4083-B638-BBEDE7C28265}" presName="AccentHold1" presStyleLbl="node1" presStyleIdx="10" presStyleCnt="15"/>
      <dgm:spPr/>
    </dgm:pt>
    <dgm:pt modelId="{051F3AD6-2F6C-49E6-BDCC-B514A80AA52A}" type="pres">
      <dgm:prSet presAssocID="{77616788-A7E2-4083-B638-BBEDE7C28265}" presName="Accent10" presStyleCnt="0"/>
      <dgm:spPr/>
    </dgm:pt>
    <dgm:pt modelId="{D8C441F8-F9B7-40D0-9D04-EA104A43E517}" type="pres">
      <dgm:prSet presAssocID="{77616788-A7E2-4083-B638-BBEDE7C28265}" presName="AccentHold2" presStyleLbl="node1" presStyleIdx="11" presStyleCnt="15"/>
      <dgm:spPr/>
    </dgm:pt>
    <dgm:pt modelId="{BBF17164-BD70-45D8-9C5E-DB58583012D0}" type="pres">
      <dgm:prSet presAssocID="{77616788-A7E2-4083-B638-BBEDE7C28265}" presName="Accent11" presStyleCnt="0"/>
      <dgm:spPr/>
    </dgm:pt>
    <dgm:pt modelId="{6982357F-05A8-4E20-98C1-16FFF3BAD661}" type="pres">
      <dgm:prSet presAssocID="{77616788-A7E2-4083-B638-BBEDE7C28265}" presName="AccentHold3" presStyleLbl="node1" presStyleIdx="12" presStyleCnt="15"/>
      <dgm:spPr/>
    </dgm:pt>
    <dgm:pt modelId="{92380A18-DC9D-4591-9353-E2747024DEC9}" type="pres">
      <dgm:prSet presAssocID="{2D41D3DB-904B-49CB-B1CB-7073756CCA65}" presName="Child3" presStyleLbl="node1" presStyleIdx="13" presStyleCnt="15" custScaleX="188987" custScaleY="170245" custLinFactNeighborX="-92090" custLinFactNeighborY="32693">
        <dgm:presLayoutVars>
          <dgm:chMax val="0"/>
          <dgm:chPref val="0"/>
        </dgm:presLayoutVars>
      </dgm:prSet>
      <dgm:spPr/>
    </dgm:pt>
    <dgm:pt modelId="{1BF090E2-557B-463E-98D8-C7DAAFEEF61B}" type="pres">
      <dgm:prSet presAssocID="{2D41D3DB-904B-49CB-B1CB-7073756CCA65}" presName="Accent12" presStyleCnt="0"/>
      <dgm:spPr/>
    </dgm:pt>
    <dgm:pt modelId="{706E6B71-C700-4EA8-9FE5-0D86D68EA37A}" type="pres">
      <dgm:prSet presAssocID="{2D41D3DB-904B-49CB-B1CB-7073756CCA65}" presName="AccentHold1" presStyleLbl="node1" presStyleIdx="14" presStyleCnt="15" custLinFactY="-100000" custLinFactNeighborX="92342" custLinFactNeighborY="-120290"/>
      <dgm:spPr/>
    </dgm:pt>
  </dgm:ptLst>
  <dgm:cxnLst>
    <dgm:cxn modelId="{1290A32E-65D9-4E65-A1C8-FD32FA81FBE3}" srcId="{3AD99B0C-179D-47D9-A199-6BDCE91BC4B8}" destId="{F4DA3BFE-80C7-4194-8188-363D049E9842}" srcOrd="0" destOrd="0" parTransId="{E77B15D6-876B-43E9-BCBE-106E4FB6AA34}" sibTransId="{D54DF0AE-336C-46B4-A26C-A7A4B08C313F}"/>
    <dgm:cxn modelId="{FA898441-E30D-4256-9C51-40E325967484}" srcId="{3AD99B0C-179D-47D9-A199-6BDCE91BC4B8}" destId="{2D41D3DB-904B-49CB-B1CB-7073756CCA65}" srcOrd="2" destOrd="0" parTransId="{E66642D5-7591-448B-A9EF-FA024E3822C8}" sibTransId="{0841A4E6-8EE8-4EF5-BFA0-0FD770E60A88}"/>
    <dgm:cxn modelId="{A5B8FE62-7F0E-4FD2-A70D-231CAE2EBA14}" srcId="{3AD99B0C-179D-47D9-A199-6BDCE91BC4B8}" destId="{77616788-A7E2-4083-B638-BBEDE7C28265}" srcOrd="1" destOrd="0" parTransId="{EE51510C-0764-4698-842D-734A99D9A0E2}" sibTransId="{C0C55D28-2BF2-4C5B-BA3C-06E7D830171F}"/>
    <dgm:cxn modelId="{6A3DBA44-634D-4739-BF5A-EE444240FF8F}" type="presOf" srcId="{77616788-A7E2-4083-B638-BBEDE7C28265}" destId="{B58C098B-3F81-4F9B-9680-7ECB3713D1A9}" srcOrd="0" destOrd="0" presId="urn:microsoft.com/office/officeart/2009/3/layout/CircleRelationship"/>
    <dgm:cxn modelId="{8C45F945-AE1D-47F7-A501-1852AF4E40E8}" type="presOf" srcId="{2D41D3DB-904B-49CB-B1CB-7073756CCA65}" destId="{92380A18-DC9D-4591-9353-E2747024DEC9}" srcOrd="0" destOrd="0" presId="urn:microsoft.com/office/officeart/2009/3/layout/CircleRelationship"/>
    <dgm:cxn modelId="{C9956C66-7F86-418A-B1D1-B6725557B0C7}" type="presOf" srcId="{AAAB72F6-215F-44EF-BCEE-6D139A907A7B}" destId="{08B0FEB4-C1BF-4399-8B78-6382683F158A}" srcOrd="0" destOrd="0" presId="urn:microsoft.com/office/officeart/2009/3/layout/CircleRelationship"/>
    <dgm:cxn modelId="{061BD781-DFFA-47DB-9AC3-F1D100EFF2BF}" srcId="{AAAB72F6-215F-44EF-BCEE-6D139A907A7B}" destId="{3AD99B0C-179D-47D9-A199-6BDCE91BC4B8}" srcOrd="0" destOrd="0" parTransId="{BE4CCB88-8CAE-4222-9D5E-40620C85EF49}" sibTransId="{FBE54C70-39C6-42E8-931B-B888E99E323F}"/>
    <dgm:cxn modelId="{8EF98D96-F97C-4A64-8BAE-DBC06B27BBCF}" type="presOf" srcId="{3AD99B0C-179D-47D9-A199-6BDCE91BC4B8}" destId="{FD1FDC61-6AD0-47B6-BA59-DA38CBE518B2}" srcOrd="0" destOrd="0" presId="urn:microsoft.com/office/officeart/2009/3/layout/CircleRelationship"/>
    <dgm:cxn modelId="{BA9CDFAE-DE98-4BAD-8F46-FB0C2CDC59B4}" type="presOf" srcId="{F4DA3BFE-80C7-4194-8188-363D049E9842}" destId="{04707E4F-7E1E-48CE-9EC8-4AB53B23F098}" srcOrd="0" destOrd="0" presId="urn:microsoft.com/office/officeart/2009/3/layout/CircleRelationship"/>
    <dgm:cxn modelId="{4184CDE2-511E-4A37-923B-689B9F8A5977}" type="presParOf" srcId="{08B0FEB4-C1BF-4399-8B78-6382683F158A}" destId="{FD1FDC61-6AD0-47B6-BA59-DA38CBE518B2}" srcOrd="0" destOrd="0" presId="urn:microsoft.com/office/officeart/2009/3/layout/CircleRelationship"/>
    <dgm:cxn modelId="{947B63F1-C37A-477F-AA99-223365FA558C}" type="presParOf" srcId="{08B0FEB4-C1BF-4399-8B78-6382683F158A}" destId="{73E0E2CB-F1B0-48E1-ABAF-90160E9E79A8}" srcOrd="1" destOrd="0" presId="urn:microsoft.com/office/officeart/2009/3/layout/CircleRelationship"/>
    <dgm:cxn modelId="{BD5347F7-99C9-4B00-A853-39AB61BF6EE6}" type="presParOf" srcId="{08B0FEB4-C1BF-4399-8B78-6382683F158A}" destId="{D748B8E8-9DAF-4071-8F5C-FD1516C661B1}" srcOrd="2" destOrd="0" presId="urn:microsoft.com/office/officeart/2009/3/layout/CircleRelationship"/>
    <dgm:cxn modelId="{249E0928-2DC1-4400-9EC7-368E249E070E}" type="presParOf" srcId="{08B0FEB4-C1BF-4399-8B78-6382683F158A}" destId="{FBFB8073-FF1B-4DC4-8230-0C36DC30E01A}" srcOrd="3" destOrd="0" presId="urn:microsoft.com/office/officeart/2009/3/layout/CircleRelationship"/>
    <dgm:cxn modelId="{FE830D07-8E8A-46D7-81BB-93CBBAC8BD95}" type="presParOf" srcId="{08B0FEB4-C1BF-4399-8B78-6382683F158A}" destId="{5037C431-845E-4E07-9F58-7E972EB9B787}" srcOrd="4" destOrd="0" presId="urn:microsoft.com/office/officeart/2009/3/layout/CircleRelationship"/>
    <dgm:cxn modelId="{3E23C676-BE70-40DC-B587-0BC4210E1A84}" type="presParOf" srcId="{08B0FEB4-C1BF-4399-8B78-6382683F158A}" destId="{0D3C85F7-44F5-4EE7-859C-2DB40F1507BD}" srcOrd="5" destOrd="0" presId="urn:microsoft.com/office/officeart/2009/3/layout/CircleRelationship"/>
    <dgm:cxn modelId="{C0DC9D11-EAF9-49C3-8C6F-E0C072D9585E}" type="presParOf" srcId="{08B0FEB4-C1BF-4399-8B78-6382683F158A}" destId="{01F6BF1B-3455-47DB-B398-DAF6FA6D19ED}" srcOrd="6" destOrd="0" presId="urn:microsoft.com/office/officeart/2009/3/layout/CircleRelationship"/>
    <dgm:cxn modelId="{DB59BB08-5FCD-43F1-BF1B-4C8C0E36504E}" type="presParOf" srcId="{08B0FEB4-C1BF-4399-8B78-6382683F158A}" destId="{04707E4F-7E1E-48CE-9EC8-4AB53B23F098}" srcOrd="7" destOrd="0" presId="urn:microsoft.com/office/officeart/2009/3/layout/CircleRelationship"/>
    <dgm:cxn modelId="{12EE2229-D7E5-4FDB-B470-4C17512062D9}" type="presParOf" srcId="{08B0FEB4-C1BF-4399-8B78-6382683F158A}" destId="{E2029628-EC81-4482-AD20-60F7F64E6847}" srcOrd="8" destOrd="0" presId="urn:microsoft.com/office/officeart/2009/3/layout/CircleRelationship"/>
    <dgm:cxn modelId="{8B049467-A0B6-45BC-8700-601AE372EB59}" type="presParOf" srcId="{E2029628-EC81-4482-AD20-60F7F64E6847}" destId="{EC45E451-B9F2-4191-A0CC-C4B0E400CEB0}" srcOrd="0" destOrd="0" presId="urn:microsoft.com/office/officeart/2009/3/layout/CircleRelationship"/>
    <dgm:cxn modelId="{1B4CF726-4105-4A54-A3A7-D66061BE7C68}" type="presParOf" srcId="{08B0FEB4-C1BF-4399-8B78-6382683F158A}" destId="{843553CB-9AA8-4312-966B-B32044AD4E89}" srcOrd="9" destOrd="0" presId="urn:microsoft.com/office/officeart/2009/3/layout/CircleRelationship"/>
    <dgm:cxn modelId="{21C71CB7-9530-4AAA-8185-B2A3C366A30D}" type="presParOf" srcId="{843553CB-9AA8-4312-966B-B32044AD4E89}" destId="{D744AF9D-8E90-4E5A-9E32-4BC717208D6A}" srcOrd="0" destOrd="0" presId="urn:microsoft.com/office/officeart/2009/3/layout/CircleRelationship"/>
    <dgm:cxn modelId="{28DE83D2-7A73-448A-A5D7-BF70C98E0619}" type="presParOf" srcId="{08B0FEB4-C1BF-4399-8B78-6382683F158A}" destId="{B58C098B-3F81-4F9B-9680-7ECB3713D1A9}" srcOrd="10" destOrd="0" presId="urn:microsoft.com/office/officeart/2009/3/layout/CircleRelationship"/>
    <dgm:cxn modelId="{9414113B-B71D-4C72-AC0A-FC3D4F3AF7FB}" type="presParOf" srcId="{08B0FEB4-C1BF-4399-8B78-6382683F158A}" destId="{08991CB8-A399-457C-BCFB-D483B14DA1F4}" srcOrd="11" destOrd="0" presId="urn:microsoft.com/office/officeart/2009/3/layout/CircleRelationship"/>
    <dgm:cxn modelId="{371FF1A0-F134-4A25-8A9A-AEDE4729D966}" type="presParOf" srcId="{08991CB8-A399-457C-BCFB-D483B14DA1F4}" destId="{CCDB6FAB-3728-4423-9F27-72B5D6C3A86D}" srcOrd="0" destOrd="0" presId="urn:microsoft.com/office/officeart/2009/3/layout/CircleRelationship"/>
    <dgm:cxn modelId="{429CE4E6-B349-4BCE-A96E-2604127DA292}" type="presParOf" srcId="{08B0FEB4-C1BF-4399-8B78-6382683F158A}" destId="{051F3AD6-2F6C-49E6-BDCC-B514A80AA52A}" srcOrd="12" destOrd="0" presId="urn:microsoft.com/office/officeart/2009/3/layout/CircleRelationship"/>
    <dgm:cxn modelId="{5A9D4050-2B9C-4540-9877-1BFB6A333265}" type="presParOf" srcId="{051F3AD6-2F6C-49E6-BDCC-B514A80AA52A}" destId="{D8C441F8-F9B7-40D0-9D04-EA104A43E517}" srcOrd="0" destOrd="0" presId="urn:microsoft.com/office/officeart/2009/3/layout/CircleRelationship"/>
    <dgm:cxn modelId="{4584BDA5-AF3C-44E9-B203-53B3D4B6785A}" type="presParOf" srcId="{08B0FEB4-C1BF-4399-8B78-6382683F158A}" destId="{BBF17164-BD70-45D8-9C5E-DB58583012D0}" srcOrd="13" destOrd="0" presId="urn:microsoft.com/office/officeart/2009/3/layout/CircleRelationship"/>
    <dgm:cxn modelId="{AA86B987-6476-421A-AFE0-B25F9F317371}" type="presParOf" srcId="{BBF17164-BD70-45D8-9C5E-DB58583012D0}" destId="{6982357F-05A8-4E20-98C1-16FFF3BAD661}" srcOrd="0" destOrd="0" presId="urn:microsoft.com/office/officeart/2009/3/layout/CircleRelationship"/>
    <dgm:cxn modelId="{3CE28D4E-C2C9-44EA-B0A3-AF509900B0A9}" type="presParOf" srcId="{08B0FEB4-C1BF-4399-8B78-6382683F158A}" destId="{92380A18-DC9D-4591-9353-E2747024DEC9}" srcOrd="14" destOrd="0" presId="urn:microsoft.com/office/officeart/2009/3/layout/CircleRelationship"/>
    <dgm:cxn modelId="{C127C242-2848-436A-83D8-C40395CA3AD2}" type="presParOf" srcId="{08B0FEB4-C1BF-4399-8B78-6382683F158A}" destId="{1BF090E2-557B-463E-98D8-C7DAAFEEF61B}" srcOrd="15" destOrd="0" presId="urn:microsoft.com/office/officeart/2009/3/layout/CircleRelationship"/>
    <dgm:cxn modelId="{A332793B-D444-4227-9173-BCAD97D52E5A}" type="presParOf" srcId="{1BF090E2-557B-463E-98D8-C7DAAFEEF61B}" destId="{706E6B71-C700-4EA8-9FE5-0D86D68EA37A}"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A3E2C98-3C50-42A7-B744-F29571746D11}" type="doc">
      <dgm:prSet loTypeId="urn:microsoft.com/office/officeart/2005/8/layout/arrow6" loCatId="relationship" qsTypeId="urn:microsoft.com/office/officeart/2005/8/quickstyle/simple1" qsCatId="simple" csTypeId="urn:microsoft.com/office/officeart/2005/8/colors/accent0_3" csCatId="mainScheme" phldr="1"/>
      <dgm:spPr/>
      <dgm:t>
        <a:bodyPr/>
        <a:lstStyle/>
        <a:p>
          <a:endParaRPr lang="en-US"/>
        </a:p>
      </dgm:t>
    </dgm:pt>
    <dgm:pt modelId="{F633FCBD-6442-41C6-9DC3-30B6F76C331F}">
      <dgm:prSet/>
      <dgm:spPr/>
      <dgm:t>
        <a:bodyPr/>
        <a:lstStyle/>
        <a:p>
          <a:pPr rtl="0"/>
          <a:r>
            <a:rPr lang="en-US" dirty="0">
              <a:latin typeface="Source Sans Pro" panose="020B0503030403020204" pitchFamily="34" charset="0"/>
              <a:ea typeface="Source Sans Pro" panose="020B0503030403020204" pitchFamily="34" charset="0"/>
            </a:rPr>
            <a:t>Past performance</a:t>
          </a:r>
        </a:p>
      </dgm:t>
    </dgm:pt>
    <dgm:pt modelId="{2A4BD0E5-E860-44CB-8BA5-C35C85FB7C13}" type="parTrans" cxnId="{A92BCBB7-2383-4499-A0A0-1105DE93023A}">
      <dgm:prSet/>
      <dgm:spPr/>
      <dgm:t>
        <a:bodyPr/>
        <a:lstStyle/>
        <a:p>
          <a:endParaRPr lang="en-US"/>
        </a:p>
      </dgm:t>
    </dgm:pt>
    <dgm:pt modelId="{39D92280-5CE8-446C-B851-CE919D13B61F}" type="sibTrans" cxnId="{A92BCBB7-2383-4499-A0A0-1105DE93023A}">
      <dgm:prSet/>
      <dgm:spPr/>
      <dgm:t>
        <a:bodyPr/>
        <a:lstStyle/>
        <a:p>
          <a:endParaRPr lang="en-US"/>
        </a:p>
      </dgm:t>
    </dgm:pt>
    <dgm:pt modelId="{C5C2C187-A06A-47C1-8560-A4C89347AD0A}">
      <dgm:prSet/>
      <dgm:spPr/>
      <dgm:t>
        <a:bodyPr/>
        <a:lstStyle/>
        <a:p>
          <a:pPr rtl="0"/>
          <a:r>
            <a:rPr lang="en-US" dirty="0">
              <a:latin typeface="Source Sans Pro" panose="020B0503030403020204" pitchFamily="34" charset="0"/>
              <a:ea typeface="Source Sans Pro" panose="020B0503030403020204" pitchFamily="34" charset="0"/>
            </a:rPr>
            <a:t>Future behavior</a:t>
          </a:r>
        </a:p>
      </dgm:t>
    </dgm:pt>
    <dgm:pt modelId="{2F2FCEC1-DC67-45D0-B04F-A9D02BC98F60}" type="parTrans" cxnId="{3D020593-6C7A-4950-A056-63CC80B1B4E4}">
      <dgm:prSet/>
      <dgm:spPr/>
      <dgm:t>
        <a:bodyPr/>
        <a:lstStyle/>
        <a:p>
          <a:endParaRPr lang="en-US"/>
        </a:p>
      </dgm:t>
    </dgm:pt>
    <dgm:pt modelId="{98E31150-7093-475F-804F-B96914AEA841}" type="sibTrans" cxnId="{3D020593-6C7A-4950-A056-63CC80B1B4E4}">
      <dgm:prSet/>
      <dgm:spPr/>
      <dgm:t>
        <a:bodyPr/>
        <a:lstStyle/>
        <a:p>
          <a:endParaRPr lang="en-US"/>
        </a:p>
      </dgm:t>
    </dgm:pt>
    <dgm:pt modelId="{864E05D2-63BA-453A-B355-845F3DED1483}" type="pres">
      <dgm:prSet presAssocID="{1A3E2C98-3C50-42A7-B744-F29571746D11}" presName="compositeShape" presStyleCnt="0">
        <dgm:presLayoutVars>
          <dgm:chMax val="2"/>
          <dgm:dir/>
          <dgm:resizeHandles val="exact"/>
        </dgm:presLayoutVars>
      </dgm:prSet>
      <dgm:spPr/>
    </dgm:pt>
    <dgm:pt modelId="{89E2B864-AF4B-4459-8A30-022043374929}" type="pres">
      <dgm:prSet presAssocID="{1A3E2C98-3C50-42A7-B744-F29571746D11}" presName="ribbon" presStyleLbl="node1" presStyleIdx="0" presStyleCnt="1"/>
      <dgm:spPr/>
    </dgm:pt>
    <dgm:pt modelId="{52F66046-4410-4E03-8D42-417E9620CA8B}" type="pres">
      <dgm:prSet presAssocID="{1A3E2C98-3C50-42A7-B744-F29571746D11}" presName="leftArrowText" presStyleLbl="node1" presStyleIdx="0" presStyleCnt="1">
        <dgm:presLayoutVars>
          <dgm:chMax val="0"/>
          <dgm:bulletEnabled val="1"/>
        </dgm:presLayoutVars>
      </dgm:prSet>
      <dgm:spPr/>
    </dgm:pt>
    <dgm:pt modelId="{2D9446C7-B1E9-4159-A452-77DF879C54A0}" type="pres">
      <dgm:prSet presAssocID="{1A3E2C98-3C50-42A7-B744-F29571746D11}" presName="rightArrowText" presStyleLbl="node1" presStyleIdx="0" presStyleCnt="1">
        <dgm:presLayoutVars>
          <dgm:chMax val="0"/>
          <dgm:bulletEnabled val="1"/>
        </dgm:presLayoutVars>
      </dgm:prSet>
      <dgm:spPr/>
    </dgm:pt>
  </dgm:ptLst>
  <dgm:cxnLst>
    <dgm:cxn modelId="{4F0FEB20-6DFC-438E-BC1D-37231C7A5776}" type="presOf" srcId="{1A3E2C98-3C50-42A7-B744-F29571746D11}" destId="{864E05D2-63BA-453A-B355-845F3DED1483}" srcOrd="0" destOrd="0" presId="urn:microsoft.com/office/officeart/2005/8/layout/arrow6"/>
    <dgm:cxn modelId="{F786004B-347A-4629-BA5A-26045B693D9A}" type="presOf" srcId="{F633FCBD-6442-41C6-9DC3-30B6F76C331F}" destId="{52F66046-4410-4E03-8D42-417E9620CA8B}" srcOrd="0" destOrd="0" presId="urn:microsoft.com/office/officeart/2005/8/layout/arrow6"/>
    <dgm:cxn modelId="{63DA5A4C-3C7E-46FB-ACD0-4D96B6A3B052}" type="presOf" srcId="{C5C2C187-A06A-47C1-8560-A4C89347AD0A}" destId="{2D9446C7-B1E9-4159-A452-77DF879C54A0}" srcOrd="0" destOrd="0" presId="urn:microsoft.com/office/officeart/2005/8/layout/arrow6"/>
    <dgm:cxn modelId="{3D020593-6C7A-4950-A056-63CC80B1B4E4}" srcId="{1A3E2C98-3C50-42A7-B744-F29571746D11}" destId="{C5C2C187-A06A-47C1-8560-A4C89347AD0A}" srcOrd="1" destOrd="0" parTransId="{2F2FCEC1-DC67-45D0-B04F-A9D02BC98F60}" sibTransId="{98E31150-7093-475F-804F-B96914AEA841}"/>
    <dgm:cxn modelId="{A92BCBB7-2383-4499-A0A0-1105DE93023A}" srcId="{1A3E2C98-3C50-42A7-B744-F29571746D11}" destId="{F633FCBD-6442-41C6-9DC3-30B6F76C331F}" srcOrd="0" destOrd="0" parTransId="{2A4BD0E5-E860-44CB-8BA5-C35C85FB7C13}" sibTransId="{39D92280-5CE8-446C-B851-CE919D13B61F}"/>
    <dgm:cxn modelId="{99D01A67-4B40-4461-AA20-0FE3BE8336B1}" type="presParOf" srcId="{864E05D2-63BA-453A-B355-845F3DED1483}" destId="{89E2B864-AF4B-4459-8A30-022043374929}" srcOrd="0" destOrd="0" presId="urn:microsoft.com/office/officeart/2005/8/layout/arrow6"/>
    <dgm:cxn modelId="{4D0FAF3A-6748-4EE4-90F4-8156E2C685AC}" type="presParOf" srcId="{864E05D2-63BA-453A-B355-845F3DED1483}" destId="{52F66046-4410-4E03-8D42-417E9620CA8B}" srcOrd="1" destOrd="0" presId="urn:microsoft.com/office/officeart/2005/8/layout/arrow6"/>
    <dgm:cxn modelId="{B76C3385-61F1-4C7D-B951-73EEB52D596F}" type="presParOf" srcId="{864E05D2-63BA-453A-B355-845F3DED1483}" destId="{2D9446C7-B1E9-4159-A452-77DF879C54A0}" srcOrd="2" destOrd="0" presId="urn:microsoft.com/office/officeart/2005/8/layout/arrow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3EF9108-E97D-470D-B221-D0D4E6834C0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4E144D9-F1CE-4B42-AA9F-D88F10BB601C}">
      <dgm:prSet custT="1"/>
      <dgm:spPr/>
      <dgm:t>
        <a:bodyPr/>
        <a:lstStyle/>
        <a:p>
          <a:pPr rtl="0"/>
          <a:r>
            <a:rPr lang="en-US" sz="3600" dirty="0">
              <a:latin typeface="Source Sans Pro" panose="020B0503030403020204" pitchFamily="34" charset="0"/>
              <a:ea typeface="Source Sans Pro" panose="020B0503030403020204" pitchFamily="34" charset="0"/>
            </a:rPr>
            <a:t>Purpose </a:t>
          </a:r>
        </a:p>
      </dgm:t>
    </dgm:pt>
    <dgm:pt modelId="{F8EC38EF-A0D9-4317-95BE-70DE0A46AC5D}" type="parTrans" cxnId="{8F874E2C-2991-4E99-8E4F-4E84442465A3}">
      <dgm:prSet/>
      <dgm:spPr/>
      <dgm:t>
        <a:bodyPr/>
        <a:lstStyle/>
        <a:p>
          <a:endParaRPr lang="en-US"/>
        </a:p>
      </dgm:t>
    </dgm:pt>
    <dgm:pt modelId="{7CAD88BE-7408-4168-9060-C8114F7A7D40}" type="sibTrans" cxnId="{8F874E2C-2991-4E99-8E4F-4E84442465A3}">
      <dgm:prSet/>
      <dgm:spPr/>
      <dgm:t>
        <a:bodyPr/>
        <a:lstStyle/>
        <a:p>
          <a:endParaRPr lang="en-US"/>
        </a:p>
      </dgm:t>
    </dgm:pt>
    <dgm:pt modelId="{0DDF47E9-9B59-413D-B3FB-5B206D72F870}">
      <dgm:prSet custT="1"/>
      <dgm:spPr/>
      <dgm:t>
        <a:bodyPr/>
        <a:lstStyle/>
        <a:p>
          <a:pPr rtl="0"/>
          <a:r>
            <a:rPr lang="en-US" sz="3600" dirty="0">
              <a:latin typeface="Source Sans Pro" panose="020B0503030403020204" pitchFamily="34" charset="0"/>
              <a:ea typeface="Source Sans Pro" panose="020B0503030403020204" pitchFamily="34" charset="0"/>
            </a:rPr>
            <a:t>Process</a:t>
          </a:r>
          <a:r>
            <a:rPr lang="en-US" sz="4200" dirty="0"/>
            <a:t> </a:t>
          </a:r>
        </a:p>
      </dgm:t>
    </dgm:pt>
    <dgm:pt modelId="{5C0C6E84-74D1-4494-A9A3-B83BC6089563}" type="parTrans" cxnId="{3CED47DC-59AB-4DAD-8008-A1DD50B2B968}">
      <dgm:prSet/>
      <dgm:spPr/>
      <dgm:t>
        <a:bodyPr/>
        <a:lstStyle/>
        <a:p>
          <a:endParaRPr lang="en-US"/>
        </a:p>
      </dgm:t>
    </dgm:pt>
    <dgm:pt modelId="{0B3F904F-6F88-4BBC-AE81-A3C8171D7A34}" type="sibTrans" cxnId="{3CED47DC-59AB-4DAD-8008-A1DD50B2B968}">
      <dgm:prSet/>
      <dgm:spPr/>
      <dgm:t>
        <a:bodyPr/>
        <a:lstStyle/>
        <a:p>
          <a:endParaRPr lang="en-US"/>
        </a:p>
      </dgm:t>
    </dgm:pt>
    <dgm:pt modelId="{2FA9C109-BB94-4B76-A26A-56D25E55F039}">
      <dgm:prSet custT="1"/>
      <dgm:spPr/>
      <dgm:t>
        <a:bodyPr/>
        <a:lstStyle/>
        <a:p>
          <a:pPr rtl="0"/>
          <a:r>
            <a:rPr lang="en-US" sz="3600" dirty="0">
              <a:latin typeface="Source Sans Pro" panose="020B0503030403020204" pitchFamily="34" charset="0"/>
              <a:ea typeface="Source Sans Pro" panose="020B0503030403020204" pitchFamily="34" charset="0"/>
            </a:rPr>
            <a:t>Practice</a:t>
          </a:r>
          <a:r>
            <a:rPr lang="en-US" sz="3200" dirty="0"/>
            <a:t> </a:t>
          </a:r>
        </a:p>
      </dgm:t>
    </dgm:pt>
    <dgm:pt modelId="{5583B991-8295-4810-8809-6CCA993FB9F2}" type="parTrans" cxnId="{07019E30-25BF-467C-B4F6-9868F6152136}">
      <dgm:prSet/>
      <dgm:spPr/>
      <dgm:t>
        <a:bodyPr/>
        <a:lstStyle/>
        <a:p>
          <a:endParaRPr lang="en-US"/>
        </a:p>
      </dgm:t>
    </dgm:pt>
    <dgm:pt modelId="{806BE501-9656-46FB-BE55-B4139B8E18DC}" type="sibTrans" cxnId="{07019E30-25BF-467C-B4F6-9868F6152136}">
      <dgm:prSet/>
      <dgm:spPr/>
      <dgm:t>
        <a:bodyPr/>
        <a:lstStyle/>
        <a:p>
          <a:endParaRPr lang="en-US"/>
        </a:p>
      </dgm:t>
    </dgm:pt>
    <dgm:pt modelId="{DD4BF9CD-0B94-493B-AABE-5FE2D7215566}">
      <dgm:prSet/>
      <dgm:spPr/>
      <dgm:t>
        <a:bodyPr/>
        <a:lstStyle/>
        <a:p>
          <a:pPr rtl="0"/>
          <a:r>
            <a:rPr lang="en-US" dirty="0">
              <a:latin typeface="Source Sans Pro" panose="020B0503030403020204" pitchFamily="34" charset="0"/>
              <a:ea typeface="Source Sans Pro" panose="020B0503030403020204" pitchFamily="34" charset="0"/>
            </a:rPr>
            <a:t>Eliminate discriminatory practices &amp; minimize cultural, racial, gender and disability differences</a:t>
          </a:r>
        </a:p>
      </dgm:t>
    </dgm:pt>
    <dgm:pt modelId="{9B8948DD-E53E-4B98-8854-8FAC88EFA87D}" type="parTrans" cxnId="{E93A3999-ED29-4AC8-9B53-139F11341F08}">
      <dgm:prSet/>
      <dgm:spPr/>
      <dgm:t>
        <a:bodyPr/>
        <a:lstStyle/>
        <a:p>
          <a:endParaRPr lang="en-US"/>
        </a:p>
      </dgm:t>
    </dgm:pt>
    <dgm:pt modelId="{BEC27C50-D0DF-4CCA-A0BA-2205A81D522A}" type="sibTrans" cxnId="{E93A3999-ED29-4AC8-9B53-139F11341F08}">
      <dgm:prSet/>
      <dgm:spPr/>
      <dgm:t>
        <a:bodyPr/>
        <a:lstStyle/>
        <a:p>
          <a:endParaRPr lang="en-US"/>
        </a:p>
      </dgm:t>
    </dgm:pt>
    <dgm:pt modelId="{62ABCAEE-717B-45F3-B270-35F537DB00B7}">
      <dgm:prSet/>
      <dgm:spPr/>
      <dgm:t>
        <a:bodyPr/>
        <a:lstStyle/>
        <a:p>
          <a:pPr rtl="0"/>
          <a:r>
            <a:rPr lang="en-US" dirty="0">
              <a:latin typeface="Source Sans Pro" panose="020B0503030403020204" pitchFamily="34" charset="0"/>
              <a:ea typeface="Source Sans Pro" panose="020B0503030403020204" pitchFamily="34" charset="0"/>
            </a:rPr>
            <a:t>Take special measures during process when there is an opportunity to reduce underrepresentation</a:t>
          </a:r>
        </a:p>
      </dgm:t>
    </dgm:pt>
    <dgm:pt modelId="{A1025EA4-A04A-494E-AD35-3AC310DEC38F}" type="parTrans" cxnId="{786A7B46-D1CE-4AFE-9372-AAA6F2AD038B}">
      <dgm:prSet/>
      <dgm:spPr/>
      <dgm:t>
        <a:bodyPr/>
        <a:lstStyle/>
        <a:p>
          <a:endParaRPr lang="en-US"/>
        </a:p>
      </dgm:t>
    </dgm:pt>
    <dgm:pt modelId="{5C1F144C-35D1-4104-9AE6-E69F7DD49448}" type="sibTrans" cxnId="{786A7B46-D1CE-4AFE-9372-AAA6F2AD038B}">
      <dgm:prSet/>
      <dgm:spPr/>
      <dgm:t>
        <a:bodyPr/>
        <a:lstStyle/>
        <a:p>
          <a:endParaRPr lang="en-US"/>
        </a:p>
      </dgm:t>
    </dgm:pt>
    <dgm:pt modelId="{66F1022C-D6FE-4092-B85D-4A9EEA7C957C}">
      <dgm:prSet/>
      <dgm:spPr/>
      <dgm:t>
        <a:bodyPr/>
        <a:lstStyle/>
        <a:p>
          <a:pPr rtl="0"/>
          <a:r>
            <a:rPr lang="en-US" dirty="0">
              <a:latin typeface="Source Sans Pro" panose="020B0503030403020204" pitchFamily="34" charset="0"/>
              <a:ea typeface="Source Sans Pro" panose="020B0503030403020204" pitchFamily="34" charset="0"/>
            </a:rPr>
            <a:t>Managers demonstrate several affirmative steps to eliminate biases before making the offer to hire</a:t>
          </a:r>
        </a:p>
      </dgm:t>
    </dgm:pt>
    <dgm:pt modelId="{FF38195D-A787-45A3-9141-12B0F7D1CC55}" type="parTrans" cxnId="{A75C78FE-1962-470A-812E-70F168CF36C3}">
      <dgm:prSet/>
      <dgm:spPr/>
      <dgm:t>
        <a:bodyPr/>
        <a:lstStyle/>
        <a:p>
          <a:endParaRPr lang="en-US"/>
        </a:p>
      </dgm:t>
    </dgm:pt>
    <dgm:pt modelId="{7408B84A-7F25-41D4-A702-964848B96672}" type="sibTrans" cxnId="{A75C78FE-1962-470A-812E-70F168CF36C3}">
      <dgm:prSet/>
      <dgm:spPr/>
      <dgm:t>
        <a:bodyPr/>
        <a:lstStyle/>
        <a:p>
          <a:endParaRPr lang="en-US"/>
        </a:p>
      </dgm:t>
    </dgm:pt>
    <dgm:pt modelId="{17C51CC4-F3DE-4AF8-ADC3-F270B710DC49}" type="pres">
      <dgm:prSet presAssocID="{63EF9108-E97D-470D-B221-D0D4E6834C0A}" presName="Name0" presStyleCnt="0">
        <dgm:presLayoutVars>
          <dgm:dir/>
          <dgm:animLvl val="lvl"/>
          <dgm:resizeHandles val="exact"/>
        </dgm:presLayoutVars>
      </dgm:prSet>
      <dgm:spPr/>
    </dgm:pt>
    <dgm:pt modelId="{C87DA094-A7A3-4D7B-892D-921533D8BE98}" type="pres">
      <dgm:prSet presAssocID="{E4E144D9-F1CE-4B42-AA9F-D88F10BB601C}" presName="linNode" presStyleCnt="0"/>
      <dgm:spPr/>
    </dgm:pt>
    <dgm:pt modelId="{0A99E081-515F-449D-9C3E-2D0BF3B89014}" type="pres">
      <dgm:prSet presAssocID="{E4E144D9-F1CE-4B42-AA9F-D88F10BB601C}" presName="parentText" presStyleLbl="node1" presStyleIdx="0" presStyleCnt="3">
        <dgm:presLayoutVars>
          <dgm:chMax val="1"/>
          <dgm:bulletEnabled val="1"/>
        </dgm:presLayoutVars>
      </dgm:prSet>
      <dgm:spPr/>
    </dgm:pt>
    <dgm:pt modelId="{0B91B29B-C91D-4366-9797-2696EEE2FFCD}" type="pres">
      <dgm:prSet presAssocID="{E4E144D9-F1CE-4B42-AA9F-D88F10BB601C}" presName="descendantText" presStyleLbl="alignAccFollowNode1" presStyleIdx="0" presStyleCnt="3">
        <dgm:presLayoutVars>
          <dgm:bulletEnabled val="1"/>
        </dgm:presLayoutVars>
      </dgm:prSet>
      <dgm:spPr/>
    </dgm:pt>
    <dgm:pt modelId="{E617FD60-B07A-4754-AABE-DF73696DFBEA}" type="pres">
      <dgm:prSet presAssocID="{7CAD88BE-7408-4168-9060-C8114F7A7D40}" presName="sp" presStyleCnt="0"/>
      <dgm:spPr/>
    </dgm:pt>
    <dgm:pt modelId="{F74BDF38-1CB7-4BF2-A79A-5ACC8513E32A}" type="pres">
      <dgm:prSet presAssocID="{0DDF47E9-9B59-413D-B3FB-5B206D72F870}" presName="linNode" presStyleCnt="0"/>
      <dgm:spPr/>
    </dgm:pt>
    <dgm:pt modelId="{E363E747-4000-4ECB-8AC5-650E80634027}" type="pres">
      <dgm:prSet presAssocID="{0DDF47E9-9B59-413D-B3FB-5B206D72F870}" presName="parentText" presStyleLbl="node1" presStyleIdx="1" presStyleCnt="3">
        <dgm:presLayoutVars>
          <dgm:chMax val="1"/>
          <dgm:bulletEnabled val="1"/>
        </dgm:presLayoutVars>
      </dgm:prSet>
      <dgm:spPr/>
    </dgm:pt>
    <dgm:pt modelId="{570D8E6A-3600-4189-92C6-586B21E08EFA}" type="pres">
      <dgm:prSet presAssocID="{0DDF47E9-9B59-413D-B3FB-5B206D72F870}" presName="descendantText" presStyleLbl="alignAccFollowNode1" presStyleIdx="1" presStyleCnt="3">
        <dgm:presLayoutVars>
          <dgm:bulletEnabled val="1"/>
        </dgm:presLayoutVars>
      </dgm:prSet>
      <dgm:spPr/>
    </dgm:pt>
    <dgm:pt modelId="{77C215FD-FEAB-47D9-8A2B-CA1D89B752A2}" type="pres">
      <dgm:prSet presAssocID="{0B3F904F-6F88-4BBC-AE81-A3C8171D7A34}" presName="sp" presStyleCnt="0"/>
      <dgm:spPr/>
    </dgm:pt>
    <dgm:pt modelId="{56D3C5BB-0343-45C8-B110-34A28BECA70F}" type="pres">
      <dgm:prSet presAssocID="{2FA9C109-BB94-4B76-A26A-56D25E55F039}" presName="linNode" presStyleCnt="0"/>
      <dgm:spPr/>
    </dgm:pt>
    <dgm:pt modelId="{DB45218B-BF22-452C-AFC1-CD04A489FCDD}" type="pres">
      <dgm:prSet presAssocID="{2FA9C109-BB94-4B76-A26A-56D25E55F039}" presName="parentText" presStyleLbl="node1" presStyleIdx="2" presStyleCnt="3">
        <dgm:presLayoutVars>
          <dgm:chMax val="1"/>
          <dgm:bulletEnabled val="1"/>
        </dgm:presLayoutVars>
      </dgm:prSet>
      <dgm:spPr/>
    </dgm:pt>
    <dgm:pt modelId="{C2A70B7B-D38B-4494-8E48-FB48752B826B}" type="pres">
      <dgm:prSet presAssocID="{2FA9C109-BB94-4B76-A26A-56D25E55F039}" presName="descendantText" presStyleLbl="alignAccFollowNode1" presStyleIdx="2" presStyleCnt="3">
        <dgm:presLayoutVars>
          <dgm:bulletEnabled val="1"/>
        </dgm:presLayoutVars>
      </dgm:prSet>
      <dgm:spPr/>
    </dgm:pt>
  </dgm:ptLst>
  <dgm:cxnLst>
    <dgm:cxn modelId="{AD6ACB15-356C-4A72-BB5C-18428444F3A2}" type="presOf" srcId="{66F1022C-D6FE-4092-B85D-4A9EEA7C957C}" destId="{C2A70B7B-D38B-4494-8E48-FB48752B826B}" srcOrd="0" destOrd="0" presId="urn:microsoft.com/office/officeart/2005/8/layout/vList5"/>
    <dgm:cxn modelId="{8E2B0519-45B5-40CF-B7E6-D37A0A8FE54A}" type="presOf" srcId="{DD4BF9CD-0B94-493B-AABE-5FE2D7215566}" destId="{0B91B29B-C91D-4366-9797-2696EEE2FFCD}" srcOrd="0" destOrd="0" presId="urn:microsoft.com/office/officeart/2005/8/layout/vList5"/>
    <dgm:cxn modelId="{8F874E2C-2991-4E99-8E4F-4E84442465A3}" srcId="{63EF9108-E97D-470D-B221-D0D4E6834C0A}" destId="{E4E144D9-F1CE-4B42-AA9F-D88F10BB601C}" srcOrd="0" destOrd="0" parTransId="{F8EC38EF-A0D9-4317-95BE-70DE0A46AC5D}" sibTransId="{7CAD88BE-7408-4168-9060-C8114F7A7D40}"/>
    <dgm:cxn modelId="{2FD83A30-0579-4C19-828A-4C53CEC890BC}" type="presOf" srcId="{E4E144D9-F1CE-4B42-AA9F-D88F10BB601C}" destId="{0A99E081-515F-449D-9C3E-2D0BF3B89014}" srcOrd="0" destOrd="0" presId="urn:microsoft.com/office/officeart/2005/8/layout/vList5"/>
    <dgm:cxn modelId="{07019E30-25BF-467C-B4F6-9868F6152136}" srcId="{63EF9108-E97D-470D-B221-D0D4E6834C0A}" destId="{2FA9C109-BB94-4B76-A26A-56D25E55F039}" srcOrd="2" destOrd="0" parTransId="{5583B991-8295-4810-8809-6CCA993FB9F2}" sibTransId="{806BE501-9656-46FB-BE55-B4139B8E18DC}"/>
    <dgm:cxn modelId="{F138BA61-0689-4BB1-A35A-43E4809C5FF1}" type="presOf" srcId="{63EF9108-E97D-470D-B221-D0D4E6834C0A}" destId="{17C51CC4-F3DE-4AF8-ADC3-F270B710DC49}" srcOrd="0" destOrd="0" presId="urn:microsoft.com/office/officeart/2005/8/layout/vList5"/>
    <dgm:cxn modelId="{786A7B46-D1CE-4AFE-9372-AAA6F2AD038B}" srcId="{0DDF47E9-9B59-413D-B3FB-5B206D72F870}" destId="{62ABCAEE-717B-45F3-B270-35F537DB00B7}" srcOrd="0" destOrd="0" parTransId="{A1025EA4-A04A-494E-AD35-3AC310DEC38F}" sibTransId="{5C1F144C-35D1-4104-9AE6-E69F7DD49448}"/>
    <dgm:cxn modelId="{49908982-80D5-4753-895E-FB4160AA9469}" type="presOf" srcId="{62ABCAEE-717B-45F3-B270-35F537DB00B7}" destId="{570D8E6A-3600-4189-92C6-586B21E08EFA}" srcOrd="0" destOrd="0" presId="urn:microsoft.com/office/officeart/2005/8/layout/vList5"/>
    <dgm:cxn modelId="{5DC5EC8F-0843-4441-8749-10CCFF43C094}" type="presOf" srcId="{0DDF47E9-9B59-413D-B3FB-5B206D72F870}" destId="{E363E747-4000-4ECB-8AC5-650E80634027}" srcOrd="0" destOrd="0" presId="urn:microsoft.com/office/officeart/2005/8/layout/vList5"/>
    <dgm:cxn modelId="{E93A3999-ED29-4AC8-9B53-139F11341F08}" srcId="{E4E144D9-F1CE-4B42-AA9F-D88F10BB601C}" destId="{DD4BF9CD-0B94-493B-AABE-5FE2D7215566}" srcOrd="0" destOrd="0" parTransId="{9B8948DD-E53E-4B98-8854-8FAC88EFA87D}" sibTransId="{BEC27C50-D0DF-4CCA-A0BA-2205A81D522A}"/>
    <dgm:cxn modelId="{C5B729DA-D211-42CC-B661-EEDC8F27CE89}" type="presOf" srcId="{2FA9C109-BB94-4B76-A26A-56D25E55F039}" destId="{DB45218B-BF22-452C-AFC1-CD04A489FCDD}" srcOrd="0" destOrd="0" presId="urn:microsoft.com/office/officeart/2005/8/layout/vList5"/>
    <dgm:cxn modelId="{3CED47DC-59AB-4DAD-8008-A1DD50B2B968}" srcId="{63EF9108-E97D-470D-B221-D0D4E6834C0A}" destId="{0DDF47E9-9B59-413D-B3FB-5B206D72F870}" srcOrd="1" destOrd="0" parTransId="{5C0C6E84-74D1-4494-A9A3-B83BC6089563}" sibTransId="{0B3F904F-6F88-4BBC-AE81-A3C8171D7A34}"/>
    <dgm:cxn modelId="{A75C78FE-1962-470A-812E-70F168CF36C3}" srcId="{2FA9C109-BB94-4B76-A26A-56D25E55F039}" destId="{66F1022C-D6FE-4092-B85D-4A9EEA7C957C}" srcOrd="0" destOrd="0" parTransId="{FF38195D-A787-45A3-9141-12B0F7D1CC55}" sibTransId="{7408B84A-7F25-41D4-A702-964848B96672}"/>
    <dgm:cxn modelId="{DB2D2BB5-0F54-48D8-AEB7-1F2EF1819122}" type="presParOf" srcId="{17C51CC4-F3DE-4AF8-ADC3-F270B710DC49}" destId="{C87DA094-A7A3-4D7B-892D-921533D8BE98}" srcOrd="0" destOrd="0" presId="urn:microsoft.com/office/officeart/2005/8/layout/vList5"/>
    <dgm:cxn modelId="{1E148D92-5C2D-4041-8A33-A1B1C5F2D6B9}" type="presParOf" srcId="{C87DA094-A7A3-4D7B-892D-921533D8BE98}" destId="{0A99E081-515F-449D-9C3E-2D0BF3B89014}" srcOrd="0" destOrd="0" presId="urn:microsoft.com/office/officeart/2005/8/layout/vList5"/>
    <dgm:cxn modelId="{E0062C2E-AD94-4122-BD90-A4C017E8827F}" type="presParOf" srcId="{C87DA094-A7A3-4D7B-892D-921533D8BE98}" destId="{0B91B29B-C91D-4366-9797-2696EEE2FFCD}" srcOrd="1" destOrd="0" presId="urn:microsoft.com/office/officeart/2005/8/layout/vList5"/>
    <dgm:cxn modelId="{75F0202D-DE65-4E98-9764-D11002A5C06A}" type="presParOf" srcId="{17C51CC4-F3DE-4AF8-ADC3-F270B710DC49}" destId="{E617FD60-B07A-4754-AABE-DF73696DFBEA}" srcOrd="1" destOrd="0" presId="urn:microsoft.com/office/officeart/2005/8/layout/vList5"/>
    <dgm:cxn modelId="{3523C961-9B46-45FD-9747-4CCC8BF01773}" type="presParOf" srcId="{17C51CC4-F3DE-4AF8-ADC3-F270B710DC49}" destId="{F74BDF38-1CB7-4BF2-A79A-5ACC8513E32A}" srcOrd="2" destOrd="0" presId="urn:microsoft.com/office/officeart/2005/8/layout/vList5"/>
    <dgm:cxn modelId="{83DB95CC-26A6-485F-A151-A7F383398A18}" type="presParOf" srcId="{F74BDF38-1CB7-4BF2-A79A-5ACC8513E32A}" destId="{E363E747-4000-4ECB-8AC5-650E80634027}" srcOrd="0" destOrd="0" presId="urn:microsoft.com/office/officeart/2005/8/layout/vList5"/>
    <dgm:cxn modelId="{53A2C093-B87F-4E27-B948-088ACBF0C0A2}" type="presParOf" srcId="{F74BDF38-1CB7-4BF2-A79A-5ACC8513E32A}" destId="{570D8E6A-3600-4189-92C6-586B21E08EFA}" srcOrd="1" destOrd="0" presId="urn:microsoft.com/office/officeart/2005/8/layout/vList5"/>
    <dgm:cxn modelId="{4EAD9BEE-1A25-4984-91FB-4704504C7FD7}" type="presParOf" srcId="{17C51CC4-F3DE-4AF8-ADC3-F270B710DC49}" destId="{77C215FD-FEAB-47D9-8A2B-CA1D89B752A2}" srcOrd="3" destOrd="0" presId="urn:microsoft.com/office/officeart/2005/8/layout/vList5"/>
    <dgm:cxn modelId="{C90A9EE2-1F3E-4E48-9C96-4466AB409302}" type="presParOf" srcId="{17C51CC4-F3DE-4AF8-ADC3-F270B710DC49}" destId="{56D3C5BB-0343-45C8-B110-34A28BECA70F}" srcOrd="4" destOrd="0" presId="urn:microsoft.com/office/officeart/2005/8/layout/vList5"/>
    <dgm:cxn modelId="{3EBC020C-EB68-41CC-9584-93DA52D034F1}" type="presParOf" srcId="{56D3C5BB-0343-45C8-B110-34A28BECA70F}" destId="{DB45218B-BF22-452C-AFC1-CD04A489FCDD}" srcOrd="0" destOrd="0" presId="urn:microsoft.com/office/officeart/2005/8/layout/vList5"/>
    <dgm:cxn modelId="{2D9E95B8-2FAE-46D6-B531-1620DAE0E8BD}" type="presParOf" srcId="{56D3C5BB-0343-45C8-B110-34A28BECA70F}" destId="{C2A70B7B-D38B-4494-8E48-FB48752B826B}"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9D893B-CB2B-4803-965D-69440BAA5F35}"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DE69A386-F4D7-413F-ACCD-A5B1EADA8CC9}">
      <dgm:prSet/>
      <dgm:spPr>
        <a:solidFill>
          <a:srgbClr val="065D8C"/>
        </a:solidFill>
      </dgm:spPr>
      <dgm:t>
        <a:bodyPr/>
        <a:lstStyle/>
        <a:p>
          <a:pPr rtl="0"/>
          <a:r>
            <a:rPr lang="en-US" dirty="0">
              <a:latin typeface="Source Sans Pro" panose="020B0503030403020204" pitchFamily="34" charset="0"/>
              <a:ea typeface="Source Sans Pro" panose="020B0503030403020204" pitchFamily="34" charset="0"/>
            </a:rPr>
            <a:t>Understand the City’s hiring process and your role as a partner with HR</a:t>
          </a:r>
        </a:p>
      </dgm:t>
    </dgm:pt>
    <dgm:pt modelId="{DA486F57-A992-4710-8E86-65DC189163DF}" type="parTrans" cxnId="{E615B0E2-3A98-454B-B586-54FA09AD31FC}">
      <dgm:prSet/>
      <dgm:spPr/>
      <dgm:t>
        <a:bodyPr/>
        <a:lstStyle/>
        <a:p>
          <a:endParaRPr lang="en-US"/>
        </a:p>
      </dgm:t>
    </dgm:pt>
    <dgm:pt modelId="{F449B1D1-419C-4B15-91D1-9567B952BC9A}" type="sibTrans" cxnId="{E615B0E2-3A98-454B-B586-54FA09AD31FC}">
      <dgm:prSet/>
      <dgm:spPr/>
      <dgm:t>
        <a:bodyPr/>
        <a:lstStyle/>
        <a:p>
          <a:endParaRPr lang="en-US"/>
        </a:p>
      </dgm:t>
    </dgm:pt>
    <dgm:pt modelId="{6B881AE6-B436-4F2D-BC92-6C9509E390B8}">
      <dgm:prSet/>
      <dgm:spPr>
        <a:solidFill>
          <a:srgbClr val="065D8C"/>
        </a:solidFill>
      </dgm:spPr>
      <dgm:t>
        <a:bodyPr/>
        <a:lstStyle/>
        <a:p>
          <a:pPr rtl="0"/>
          <a:r>
            <a:rPr lang="en-US" dirty="0">
              <a:latin typeface="Source Sans Pro" panose="020B0503030403020204" pitchFamily="34" charset="0"/>
              <a:ea typeface="Source Sans Pro" panose="020B0503030403020204" pitchFamily="34" charset="0"/>
            </a:rPr>
            <a:t>Plan a streamlined and equitable hiring process</a:t>
          </a:r>
        </a:p>
      </dgm:t>
    </dgm:pt>
    <dgm:pt modelId="{0C35433A-BA49-49C2-97D4-A456C0870B37}" type="parTrans" cxnId="{4DF981E9-9BCF-450A-B7C6-DEC7BAF41AF3}">
      <dgm:prSet/>
      <dgm:spPr/>
      <dgm:t>
        <a:bodyPr/>
        <a:lstStyle/>
        <a:p>
          <a:endParaRPr lang="en-US"/>
        </a:p>
      </dgm:t>
    </dgm:pt>
    <dgm:pt modelId="{49F1963C-410A-41A3-84D5-ED967D858681}" type="sibTrans" cxnId="{4DF981E9-9BCF-450A-B7C6-DEC7BAF41AF3}">
      <dgm:prSet/>
      <dgm:spPr/>
      <dgm:t>
        <a:bodyPr/>
        <a:lstStyle/>
        <a:p>
          <a:endParaRPr lang="en-US"/>
        </a:p>
      </dgm:t>
    </dgm:pt>
    <dgm:pt modelId="{16EE605E-ACFC-475B-83A9-8C29F92F39C4}">
      <dgm:prSet/>
      <dgm:spPr>
        <a:solidFill>
          <a:srgbClr val="065D8C"/>
        </a:solidFill>
      </dgm:spPr>
      <dgm:t>
        <a:bodyPr/>
        <a:lstStyle/>
        <a:p>
          <a:pPr>
            <a:buNone/>
          </a:pPr>
          <a:r>
            <a:rPr lang="en-US" dirty="0">
              <a:latin typeface="Source Sans Pro" panose="020B0503030403020204" pitchFamily="34" charset="0"/>
              <a:ea typeface="Source Sans Pro" panose="020B0503030403020204" pitchFamily="34" charset="0"/>
            </a:rPr>
            <a:t>Locate and use resources to assist in the hiring process</a:t>
          </a:r>
        </a:p>
      </dgm:t>
    </dgm:pt>
    <dgm:pt modelId="{D29693CC-5D0D-421D-B606-F180FA360C3D}" type="parTrans" cxnId="{4CEC32ED-1832-4C78-B60D-56C9DDD17C8C}">
      <dgm:prSet/>
      <dgm:spPr/>
      <dgm:t>
        <a:bodyPr/>
        <a:lstStyle/>
        <a:p>
          <a:endParaRPr lang="en-US"/>
        </a:p>
      </dgm:t>
    </dgm:pt>
    <dgm:pt modelId="{455427EC-31F0-4F3E-9968-41C519C674C0}" type="sibTrans" cxnId="{4CEC32ED-1832-4C78-B60D-56C9DDD17C8C}">
      <dgm:prSet/>
      <dgm:spPr/>
      <dgm:t>
        <a:bodyPr/>
        <a:lstStyle/>
        <a:p>
          <a:endParaRPr lang="en-US"/>
        </a:p>
      </dgm:t>
    </dgm:pt>
    <dgm:pt modelId="{9B8C0FD6-6EB9-4528-AD2C-9C1B88581610}">
      <dgm:prSet/>
      <dgm:spPr>
        <a:solidFill>
          <a:srgbClr val="065D8C"/>
        </a:solidFill>
      </dgm:spPr>
      <dgm:t>
        <a:bodyPr/>
        <a:lstStyle/>
        <a:p>
          <a:pPr>
            <a:buNone/>
          </a:pPr>
          <a:r>
            <a:rPr lang="en-US" dirty="0">
              <a:latin typeface="Source Sans Pro" panose="020B0503030403020204" pitchFamily="34" charset="0"/>
              <a:ea typeface="Source Sans Pro" panose="020B0503030403020204" pitchFamily="34" charset="0"/>
            </a:rPr>
            <a:t>Create and use effective position descriptions to frame the hiring process</a:t>
          </a:r>
        </a:p>
      </dgm:t>
    </dgm:pt>
    <dgm:pt modelId="{E285901B-D55C-43A5-86BF-A922E76983CC}" type="sibTrans" cxnId="{A30B22D8-A6CC-4C6F-A54E-A2478336F0F2}">
      <dgm:prSet/>
      <dgm:spPr/>
      <dgm:t>
        <a:bodyPr/>
        <a:lstStyle/>
        <a:p>
          <a:endParaRPr lang="en-US"/>
        </a:p>
      </dgm:t>
    </dgm:pt>
    <dgm:pt modelId="{626703F4-C586-44EC-8AB2-FE5B7E47632F}" type="parTrans" cxnId="{A30B22D8-A6CC-4C6F-A54E-A2478336F0F2}">
      <dgm:prSet/>
      <dgm:spPr/>
      <dgm:t>
        <a:bodyPr/>
        <a:lstStyle/>
        <a:p>
          <a:endParaRPr lang="en-US"/>
        </a:p>
      </dgm:t>
    </dgm:pt>
    <dgm:pt modelId="{BA10B91D-3DC2-4648-9E23-C8D0D20B16DD}" type="pres">
      <dgm:prSet presAssocID="{8A9D893B-CB2B-4803-965D-69440BAA5F35}" presName="linear" presStyleCnt="0">
        <dgm:presLayoutVars>
          <dgm:animLvl val="lvl"/>
          <dgm:resizeHandles val="exact"/>
        </dgm:presLayoutVars>
      </dgm:prSet>
      <dgm:spPr/>
    </dgm:pt>
    <dgm:pt modelId="{80814625-E1A8-48D6-8FA1-EC6A71296FF5}" type="pres">
      <dgm:prSet presAssocID="{DE69A386-F4D7-413F-ACCD-A5B1EADA8CC9}" presName="parentText" presStyleLbl="node1" presStyleIdx="0" presStyleCnt="4">
        <dgm:presLayoutVars>
          <dgm:chMax val="0"/>
          <dgm:bulletEnabled val="1"/>
        </dgm:presLayoutVars>
      </dgm:prSet>
      <dgm:spPr/>
    </dgm:pt>
    <dgm:pt modelId="{8903FB14-DF32-42E0-B5C4-D7FEAB5FC997}" type="pres">
      <dgm:prSet presAssocID="{F449B1D1-419C-4B15-91D1-9567B952BC9A}" presName="spacer" presStyleCnt="0"/>
      <dgm:spPr/>
    </dgm:pt>
    <dgm:pt modelId="{2EBAA7F9-C059-4B8E-99F7-56E353F9ECF2}" type="pres">
      <dgm:prSet presAssocID="{9B8C0FD6-6EB9-4528-AD2C-9C1B88581610}" presName="parentText" presStyleLbl="node1" presStyleIdx="1" presStyleCnt="4">
        <dgm:presLayoutVars>
          <dgm:chMax val="0"/>
          <dgm:bulletEnabled val="1"/>
        </dgm:presLayoutVars>
      </dgm:prSet>
      <dgm:spPr/>
    </dgm:pt>
    <dgm:pt modelId="{F26419A2-0CDC-49BF-BE13-782B6B7FF463}" type="pres">
      <dgm:prSet presAssocID="{E285901B-D55C-43A5-86BF-A922E76983CC}" presName="spacer" presStyleCnt="0"/>
      <dgm:spPr/>
    </dgm:pt>
    <dgm:pt modelId="{993A4AC1-56E0-48F6-A81A-D11B9A40AA9C}" type="pres">
      <dgm:prSet presAssocID="{6B881AE6-B436-4F2D-BC92-6C9509E390B8}" presName="parentText" presStyleLbl="node1" presStyleIdx="2" presStyleCnt="4">
        <dgm:presLayoutVars>
          <dgm:chMax val="0"/>
          <dgm:bulletEnabled val="1"/>
        </dgm:presLayoutVars>
      </dgm:prSet>
      <dgm:spPr/>
    </dgm:pt>
    <dgm:pt modelId="{63FF15D4-D6C8-4580-B3CB-EF76A4A8E21A}" type="pres">
      <dgm:prSet presAssocID="{49F1963C-410A-41A3-84D5-ED967D858681}" presName="spacer" presStyleCnt="0"/>
      <dgm:spPr/>
    </dgm:pt>
    <dgm:pt modelId="{98653F73-7F63-49E2-A16B-894AF96317DF}" type="pres">
      <dgm:prSet presAssocID="{16EE605E-ACFC-475B-83A9-8C29F92F39C4}" presName="parentText" presStyleLbl="node1" presStyleIdx="3" presStyleCnt="4">
        <dgm:presLayoutVars>
          <dgm:chMax val="0"/>
          <dgm:bulletEnabled val="1"/>
        </dgm:presLayoutVars>
      </dgm:prSet>
      <dgm:spPr/>
    </dgm:pt>
  </dgm:ptLst>
  <dgm:cxnLst>
    <dgm:cxn modelId="{F787A611-BF25-462E-B414-86742EF07ED9}" type="presOf" srcId="{8A9D893B-CB2B-4803-965D-69440BAA5F35}" destId="{BA10B91D-3DC2-4648-9E23-C8D0D20B16DD}" srcOrd="0" destOrd="0" presId="urn:microsoft.com/office/officeart/2005/8/layout/vList2"/>
    <dgm:cxn modelId="{DF615012-B67A-44FC-8A53-0296F2DCECA2}" type="presOf" srcId="{DE69A386-F4D7-413F-ACCD-A5B1EADA8CC9}" destId="{80814625-E1A8-48D6-8FA1-EC6A71296FF5}" srcOrd="0" destOrd="0" presId="urn:microsoft.com/office/officeart/2005/8/layout/vList2"/>
    <dgm:cxn modelId="{E9236A36-07A4-4499-8E71-B8EC17509D8C}" type="presOf" srcId="{16EE605E-ACFC-475B-83A9-8C29F92F39C4}" destId="{98653F73-7F63-49E2-A16B-894AF96317DF}" srcOrd="0" destOrd="0" presId="urn:microsoft.com/office/officeart/2005/8/layout/vList2"/>
    <dgm:cxn modelId="{F583C182-35E4-4C44-BCF4-4F10AF61B8F4}" type="presOf" srcId="{6B881AE6-B436-4F2D-BC92-6C9509E390B8}" destId="{993A4AC1-56E0-48F6-A81A-D11B9A40AA9C}" srcOrd="0" destOrd="0" presId="urn:microsoft.com/office/officeart/2005/8/layout/vList2"/>
    <dgm:cxn modelId="{4380899F-397D-469E-A7ED-595C62C1EB9B}" type="presOf" srcId="{9B8C0FD6-6EB9-4528-AD2C-9C1B88581610}" destId="{2EBAA7F9-C059-4B8E-99F7-56E353F9ECF2}" srcOrd="0" destOrd="0" presId="urn:microsoft.com/office/officeart/2005/8/layout/vList2"/>
    <dgm:cxn modelId="{A30B22D8-A6CC-4C6F-A54E-A2478336F0F2}" srcId="{8A9D893B-CB2B-4803-965D-69440BAA5F35}" destId="{9B8C0FD6-6EB9-4528-AD2C-9C1B88581610}" srcOrd="1" destOrd="0" parTransId="{626703F4-C586-44EC-8AB2-FE5B7E47632F}" sibTransId="{E285901B-D55C-43A5-86BF-A922E76983CC}"/>
    <dgm:cxn modelId="{E615B0E2-3A98-454B-B586-54FA09AD31FC}" srcId="{8A9D893B-CB2B-4803-965D-69440BAA5F35}" destId="{DE69A386-F4D7-413F-ACCD-A5B1EADA8CC9}" srcOrd="0" destOrd="0" parTransId="{DA486F57-A992-4710-8E86-65DC189163DF}" sibTransId="{F449B1D1-419C-4B15-91D1-9567B952BC9A}"/>
    <dgm:cxn modelId="{4DF981E9-9BCF-450A-B7C6-DEC7BAF41AF3}" srcId="{8A9D893B-CB2B-4803-965D-69440BAA5F35}" destId="{6B881AE6-B436-4F2D-BC92-6C9509E390B8}" srcOrd="2" destOrd="0" parTransId="{0C35433A-BA49-49C2-97D4-A456C0870B37}" sibTransId="{49F1963C-410A-41A3-84D5-ED967D858681}"/>
    <dgm:cxn modelId="{4CEC32ED-1832-4C78-B60D-56C9DDD17C8C}" srcId="{8A9D893B-CB2B-4803-965D-69440BAA5F35}" destId="{16EE605E-ACFC-475B-83A9-8C29F92F39C4}" srcOrd="3" destOrd="0" parTransId="{D29693CC-5D0D-421D-B606-F180FA360C3D}" sibTransId="{455427EC-31F0-4F3E-9968-41C519C674C0}"/>
    <dgm:cxn modelId="{2841B7DB-DF37-47EB-9958-9C0F42B29CDB}" type="presParOf" srcId="{BA10B91D-3DC2-4648-9E23-C8D0D20B16DD}" destId="{80814625-E1A8-48D6-8FA1-EC6A71296FF5}" srcOrd="0" destOrd="0" presId="urn:microsoft.com/office/officeart/2005/8/layout/vList2"/>
    <dgm:cxn modelId="{65461571-41C2-4962-87DA-D0513C01B621}" type="presParOf" srcId="{BA10B91D-3DC2-4648-9E23-C8D0D20B16DD}" destId="{8903FB14-DF32-42E0-B5C4-D7FEAB5FC997}" srcOrd="1" destOrd="0" presId="urn:microsoft.com/office/officeart/2005/8/layout/vList2"/>
    <dgm:cxn modelId="{721B972D-746A-4C7E-A56B-19C26F77058C}" type="presParOf" srcId="{BA10B91D-3DC2-4648-9E23-C8D0D20B16DD}" destId="{2EBAA7F9-C059-4B8E-99F7-56E353F9ECF2}" srcOrd="2" destOrd="0" presId="urn:microsoft.com/office/officeart/2005/8/layout/vList2"/>
    <dgm:cxn modelId="{98F00DF8-D0D2-4DCA-917F-1A4E2EBA25B8}" type="presParOf" srcId="{BA10B91D-3DC2-4648-9E23-C8D0D20B16DD}" destId="{F26419A2-0CDC-49BF-BE13-782B6B7FF463}" srcOrd="3" destOrd="0" presId="urn:microsoft.com/office/officeart/2005/8/layout/vList2"/>
    <dgm:cxn modelId="{524E5E60-32FF-400E-9E97-88487431AEA2}" type="presParOf" srcId="{BA10B91D-3DC2-4648-9E23-C8D0D20B16DD}" destId="{993A4AC1-56E0-48F6-A81A-D11B9A40AA9C}" srcOrd="4" destOrd="0" presId="urn:microsoft.com/office/officeart/2005/8/layout/vList2"/>
    <dgm:cxn modelId="{6340CE6D-96F9-4C35-AC39-A257A52C9D7C}" type="presParOf" srcId="{BA10B91D-3DC2-4648-9E23-C8D0D20B16DD}" destId="{63FF15D4-D6C8-4580-B3CB-EF76A4A8E21A}" srcOrd="5" destOrd="0" presId="urn:microsoft.com/office/officeart/2005/8/layout/vList2"/>
    <dgm:cxn modelId="{0AE2D908-E5D5-4ED3-AB9B-D7BEFC842A14}" type="presParOf" srcId="{BA10B91D-3DC2-4648-9E23-C8D0D20B16DD}" destId="{98653F73-7F63-49E2-A16B-894AF96317D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56AA57A-1D74-449B-8258-774615080CC8}"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16ACD4F2-F670-48D6-99F2-B2743C438C83}">
      <dgm:prSet phldrT="[Text]" custT="1"/>
      <dgm:spPr>
        <a:solidFill>
          <a:srgbClr val="CF94D8"/>
        </a:solidFill>
      </dgm:spPr>
      <dgm:t>
        <a:bodyPr/>
        <a:lstStyle/>
        <a:p>
          <a:r>
            <a:rPr lang="en-US" sz="3600" dirty="0">
              <a:latin typeface="Source Sans Pro" panose="020B0503030403020204" pitchFamily="34" charset="0"/>
              <a:ea typeface="Source Sans Pro" panose="020B0503030403020204" pitchFamily="34" charset="0"/>
            </a:rPr>
            <a:t>Hiring Manager</a:t>
          </a:r>
        </a:p>
      </dgm:t>
    </dgm:pt>
    <dgm:pt modelId="{7B409B28-D22F-448A-B6AB-305A15F8B7C7}" type="parTrans" cxnId="{2CDCBE95-A9B8-4111-A6ED-EDA75A9C27CF}">
      <dgm:prSet/>
      <dgm:spPr/>
      <dgm:t>
        <a:bodyPr/>
        <a:lstStyle/>
        <a:p>
          <a:endParaRPr lang="en-US"/>
        </a:p>
      </dgm:t>
    </dgm:pt>
    <dgm:pt modelId="{A5CFC5D5-E5E5-435C-86AA-4E3DC7F3C84E}" type="sibTrans" cxnId="{2CDCBE95-A9B8-4111-A6ED-EDA75A9C27CF}">
      <dgm:prSet/>
      <dgm:spPr/>
      <dgm:t>
        <a:bodyPr/>
        <a:lstStyle/>
        <a:p>
          <a:endParaRPr lang="en-US"/>
        </a:p>
      </dgm:t>
    </dgm:pt>
    <dgm:pt modelId="{308708D9-C274-42E3-9395-6A4AC1D23102}">
      <dgm:prSet phldrT="[Text]"/>
      <dgm:spPr>
        <a:solidFill>
          <a:srgbClr val="4CB6AC"/>
        </a:solidFill>
      </dgm:spPr>
      <dgm:t>
        <a:bodyPr/>
        <a:lstStyle/>
        <a:p>
          <a:r>
            <a:rPr lang="en-US" dirty="0">
              <a:latin typeface="Source Sans Pro" panose="020B0503030403020204" pitchFamily="34" charset="0"/>
              <a:ea typeface="Source Sans Pro" panose="020B0503030403020204" pitchFamily="34" charset="0"/>
            </a:rPr>
            <a:t>HR</a:t>
          </a:r>
        </a:p>
      </dgm:t>
    </dgm:pt>
    <dgm:pt modelId="{C6DE476F-7F41-4DE1-A6C9-79FA5CA766F8}" type="parTrans" cxnId="{DFE62221-1481-456B-94E4-67F43B9FBA1A}">
      <dgm:prSet/>
      <dgm:spPr/>
      <dgm:t>
        <a:bodyPr/>
        <a:lstStyle/>
        <a:p>
          <a:endParaRPr lang="en-US"/>
        </a:p>
      </dgm:t>
    </dgm:pt>
    <dgm:pt modelId="{F48F5FFF-AB9D-4DA2-A64D-278945573C31}" type="sibTrans" cxnId="{DFE62221-1481-456B-94E4-67F43B9FBA1A}">
      <dgm:prSet/>
      <dgm:spPr/>
      <dgm:t>
        <a:bodyPr/>
        <a:lstStyle/>
        <a:p>
          <a:endParaRPr lang="en-US"/>
        </a:p>
      </dgm:t>
    </dgm:pt>
    <dgm:pt modelId="{4C51064A-4294-4FB5-BFCE-A687A9621011}">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Criminal Checks</a:t>
          </a:r>
        </a:p>
      </dgm:t>
    </dgm:pt>
    <dgm:pt modelId="{9AFA90FA-B095-42C0-A6DA-6A58501D075B}" type="parTrans" cxnId="{E0ABB15E-77D8-4268-BE38-12A2CC235C3B}">
      <dgm:prSet/>
      <dgm:spPr/>
      <dgm:t>
        <a:bodyPr/>
        <a:lstStyle/>
        <a:p>
          <a:endParaRPr lang="en-US"/>
        </a:p>
      </dgm:t>
    </dgm:pt>
    <dgm:pt modelId="{8C4F8B46-FAEE-4C5A-ABE5-E589A00545B8}" type="sibTrans" cxnId="{E0ABB15E-77D8-4268-BE38-12A2CC235C3B}">
      <dgm:prSet/>
      <dgm:spPr/>
      <dgm:t>
        <a:bodyPr/>
        <a:lstStyle/>
        <a:p>
          <a:endParaRPr lang="en-US"/>
        </a:p>
      </dgm:t>
    </dgm:pt>
    <dgm:pt modelId="{2EA7128E-0629-49C3-8A8D-009224685B4C}">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Reference Checks</a:t>
          </a:r>
        </a:p>
      </dgm:t>
    </dgm:pt>
    <dgm:pt modelId="{200E31EF-F2B6-4C69-A041-FD3C7EF041E0}" type="parTrans" cxnId="{4EDF4470-F931-43CA-9541-4EBFD5B3C8D2}">
      <dgm:prSet/>
      <dgm:spPr/>
      <dgm:t>
        <a:bodyPr/>
        <a:lstStyle/>
        <a:p>
          <a:endParaRPr lang="en-US"/>
        </a:p>
      </dgm:t>
    </dgm:pt>
    <dgm:pt modelId="{CE4F7555-1721-4B3D-971B-59E8F9724785}" type="sibTrans" cxnId="{4EDF4470-F931-43CA-9541-4EBFD5B3C8D2}">
      <dgm:prSet/>
      <dgm:spPr/>
      <dgm:t>
        <a:bodyPr/>
        <a:lstStyle/>
        <a:p>
          <a:endParaRPr lang="en-US"/>
        </a:p>
      </dgm:t>
    </dgm:pt>
    <dgm:pt modelId="{CD744515-8BC3-4A44-9DE8-390FB9986CB4}">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Conditional Job Offer</a:t>
          </a:r>
        </a:p>
      </dgm:t>
    </dgm:pt>
    <dgm:pt modelId="{E597F52E-38F0-4B1F-9590-C9BE5DA39FEE}" type="parTrans" cxnId="{8690846A-A702-4106-96A3-E6A0523605D6}">
      <dgm:prSet/>
      <dgm:spPr/>
      <dgm:t>
        <a:bodyPr/>
        <a:lstStyle/>
        <a:p>
          <a:endParaRPr lang="en-US"/>
        </a:p>
      </dgm:t>
    </dgm:pt>
    <dgm:pt modelId="{2986FC56-8C18-4303-BBF3-6E758D3E6EC2}" type="sibTrans" cxnId="{8690846A-A702-4106-96A3-E6A0523605D6}">
      <dgm:prSet/>
      <dgm:spPr/>
      <dgm:t>
        <a:bodyPr/>
        <a:lstStyle/>
        <a:p>
          <a:endParaRPr lang="en-US"/>
        </a:p>
      </dgm:t>
    </dgm:pt>
    <dgm:pt modelId="{4078B1D1-F665-41FA-9A75-6829D0F2672B}">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Driver’s Checks, as required</a:t>
          </a:r>
        </a:p>
      </dgm:t>
    </dgm:pt>
    <dgm:pt modelId="{1FB8D570-F6FA-4BDF-A1F8-129DC60C8F42}" type="parTrans" cxnId="{DC2F5EA8-A50F-488B-A36E-D29EB4098814}">
      <dgm:prSet/>
      <dgm:spPr/>
      <dgm:t>
        <a:bodyPr/>
        <a:lstStyle/>
        <a:p>
          <a:endParaRPr lang="en-US"/>
        </a:p>
      </dgm:t>
    </dgm:pt>
    <dgm:pt modelId="{F189C426-AD56-41FD-8079-9A48CFE8EAF8}" type="sibTrans" cxnId="{DC2F5EA8-A50F-488B-A36E-D29EB4098814}">
      <dgm:prSet/>
      <dgm:spPr/>
      <dgm:t>
        <a:bodyPr/>
        <a:lstStyle/>
        <a:p>
          <a:endParaRPr lang="en-US"/>
        </a:p>
      </dgm:t>
    </dgm:pt>
    <dgm:pt modelId="{709E60E6-A2E4-4BCA-849A-A7BE51FB396A}">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Drug/Alcohol Testing, as required</a:t>
          </a:r>
        </a:p>
      </dgm:t>
    </dgm:pt>
    <dgm:pt modelId="{A90B08EC-39B1-469E-BCDE-A732AF2476BC}" type="parTrans" cxnId="{A6EC2BB2-6E18-432A-B606-1B0362B22E90}">
      <dgm:prSet/>
      <dgm:spPr/>
      <dgm:t>
        <a:bodyPr/>
        <a:lstStyle/>
        <a:p>
          <a:endParaRPr lang="en-US"/>
        </a:p>
      </dgm:t>
    </dgm:pt>
    <dgm:pt modelId="{CD80326F-6928-4172-807C-8C2F70F9ABC3}" type="sibTrans" cxnId="{A6EC2BB2-6E18-432A-B606-1B0362B22E90}">
      <dgm:prSet/>
      <dgm:spPr/>
      <dgm:t>
        <a:bodyPr/>
        <a:lstStyle/>
        <a:p>
          <a:endParaRPr lang="en-US"/>
        </a:p>
      </dgm:t>
    </dgm:pt>
    <dgm:pt modelId="{F2CCB55D-66AF-4B10-B35F-0D4990417076}">
      <dgm:prSet phldrT="[Text]"/>
      <dgm:spPr>
        <a:solidFill>
          <a:srgbClr val="EDD7F1">
            <a:alpha val="90000"/>
          </a:srgbClr>
        </a:solidFill>
      </dgm:spPr>
      <dgm:t>
        <a:bodyPr/>
        <a:lstStyle/>
        <a:p>
          <a:r>
            <a:rPr lang="en-US" altLang="en-US" b="0" dirty="0">
              <a:latin typeface="Source Sans Pro" panose="020B0503030403020204" pitchFamily="34" charset="0"/>
              <a:ea typeface="Source Sans Pro" panose="020B0503030403020204" pitchFamily="34" charset="0"/>
            </a:rPr>
            <a:t>Stay off CCAP &amp;</a:t>
          </a:r>
          <a:r>
            <a:rPr lang="en-US" b="0" dirty="0">
              <a:latin typeface="Source Sans Pro" panose="020B0503030403020204" pitchFamily="34" charset="0"/>
              <a:ea typeface="Source Sans Pro" panose="020B0503030403020204" pitchFamily="34" charset="0"/>
            </a:rPr>
            <a:t> social media</a:t>
          </a:r>
        </a:p>
      </dgm:t>
    </dgm:pt>
    <dgm:pt modelId="{41B1393B-B9BB-418C-937B-E33778B361C9}" type="parTrans" cxnId="{94C0EEA2-CC77-4341-A9AC-7320D7481259}">
      <dgm:prSet/>
      <dgm:spPr/>
      <dgm:t>
        <a:bodyPr/>
        <a:lstStyle/>
        <a:p>
          <a:endParaRPr lang="en-US"/>
        </a:p>
      </dgm:t>
    </dgm:pt>
    <dgm:pt modelId="{D20D7860-99E9-4F62-9DD6-264A6988D603}" type="sibTrans" cxnId="{94C0EEA2-CC77-4341-A9AC-7320D7481259}">
      <dgm:prSet/>
      <dgm:spPr/>
      <dgm:t>
        <a:bodyPr/>
        <a:lstStyle/>
        <a:p>
          <a:endParaRPr lang="en-US"/>
        </a:p>
      </dgm:t>
    </dgm:pt>
    <dgm:pt modelId="{42BCD05F-FEA0-4F6E-9C09-C5EEFB913E16}" type="pres">
      <dgm:prSet presAssocID="{656AA57A-1D74-449B-8258-774615080CC8}" presName="Name0" presStyleCnt="0">
        <dgm:presLayoutVars>
          <dgm:dir/>
          <dgm:animLvl val="lvl"/>
          <dgm:resizeHandles val="exact"/>
        </dgm:presLayoutVars>
      </dgm:prSet>
      <dgm:spPr/>
    </dgm:pt>
    <dgm:pt modelId="{514839A0-F36A-40BD-8D72-9597419D968D}" type="pres">
      <dgm:prSet presAssocID="{16ACD4F2-F670-48D6-99F2-B2743C438C83}" presName="composite" presStyleCnt="0"/>
      <dgm:spPr/>
    </dgm:pt>
    <dgm:pt modelId="{87395645-3AAF-482F-8BC4-E4CD3D51065F}" type="pres">
      <dgm:prSet presAssocID="{16ACD4F2-F670-48D6-99F2-B2743C438C83}" presName="parTx" presStyleLbl="alignNode1" presStyleIdx="0" presStyleCnt="2">
        <dgm:presLayoutVars>
          <dgm:chMax val="0"/>
          <dgm:chPref val="0"/>
          <dgm:bulletEnabled val="1"/>
        </dgm:presLayoutVars>
      </dgm:prSet>
      <dgm:spPr/>
    </dgm:pt>
    <dgm:pt modelId="{7C0B9799-B17D-469F-B23F-8D636F50F2AD}" type="pres">
      <dgm:prSet presAssocID="{16ACD4F2-F670-48D6-99F2-B2743C438C83}" presName="desTx" presStyleLbl="alignAccFollowNode1" presStyleIdx="0" presStyleCnt="2">
        <dgm:presLayoutVars>
          <dgm:bulletEnabled val="1"/>
        </dgm:presLayoutVars>
      </dgm:prSet>
      <dgm:spPr/>
    </dgm:pt>
    <dgm:pt modelId="{59AFA283-FF57-42FA-8CAB-CB019AE3F15C}" type="pres">
      <dgm:prSet presAssocID="{A5CFC5D5-E5E5-435C-86AA-4E3DC7F3C84E}" presName="space" presStyleCnt="0"/>
      <dgm:spPr/>
    </dgm:pt>
    <dgm:pt modelId="{FB4E70EE-E6A0-453C-9A4B-8C4C6E902317}" type="pres">
      <dgm:prSet presAssocID="{308708D9-C274-42E3-9395-6A4AC1D23102}" presName="composite" presStyleCnt="0"/>
      <dgm:spPr/>
    </dgm:pt>
    <dgm:pt modelId="{4DF02E93-EDAB-4DEC-986B-B827A791E573}" type="pres">
      <dgm:prSet presAssocID="{308708D9-C274-42E3-9395-6A4AC1D23102}" presName="parTx" presStyleLbl="alignNode1" presStyleIdx="1" presStyleCnt="2" custLinFactNeighborY="3377">
        <dgm:presLayoutVars>
          <dgm:chMax val="0"/>
          <dgm:chPref val="0"/>
          <dgm:bulletEnabled val="1"/>
        </dgm:presLayoutVars>
      </dgm:prSet>
      <dgm:spPr/>
    </dgm:pt>
    <dgm:pt modelId="{4E78929F-4578-46D8-B144-DFE96E612BCE}" type="pres">
      <dgm:prSet presAssocID="{308708D9-C274-42E3-9395-6A4AC1D23102}" presName="desTx" presStyleLbl="alignAccFollowNode1" presStyleIdx="1" presStyleCnt="2">
        <dgm:presLayoutVars>
          <dgm:bulletEnabled val="1"/>
        </dgm:presLayoutVars>
      </dgm:prSet>
      <dgm:spPr/>
    </dgm:pt>
  </dgm:ptLst>
  <dgm:cxnLst>
    <dgm:cxn modelId="{E6E00305-6490-4AD6-90AF-155DA0895091}" type="presOf" srcId="{308708D9-C274-42E3-9395-6A4AC1D23102}" destId="{4DF02E93-EDAB-4DEC-986B-B827A791E573}" srcOrd="0" destOrd="0" presId="urn:microsoft.com/office/officeart/2005/8/layout/hList1"/>
    <dgm:cxn modelId="{DFE62221-1481-456B-94E4-67F43B9FBA1A}" srcId="{656AA57A-1D74-449B-8258-774615080CC8}" destId="{308708D9-C274-42E3-9395-6A4AC1D23102}" srcOrd="1" destOrd="0" parTransId="{C6DE476F-7F41-4DE1-A6C9-79FA5CA766F8}" sibTransId="{F48F5FFF-AB9D-4DA2-A64D-278945573C31}"/>
    <dgm:cxn modelId="{3676A038-E73E-4CB3-A6C2-8FF6A8CAE1CB}" type="presOf" srcId="{2EA7128E-0629-49C3-8A8D-009224685B4C}" destId="{7C0B9799-B17D-469F-B23F-8D636F50F2AD}" srcOrd="0" destOrd="0" presId="urn:microsoft.com/office/officeart/2005/8/layout/hList1"/>
    <dgm:cxn modelId="{E0ABB15E-77D8-4268-BE38-12A2CC235C3B}" srcId="{308708D9-C274-42E3-9395-6A4AC1D23102}" destId="{4C51064A-4294-4FB5-BFCE-A687A9621011}" srcOrd="0" destOrd="0" parTransId="{9AFA90FA-B095-42C0-A6DA-6A58501D075B}" sibTransId="{8C4F8B46-FAEE-4C5A-ABE5-E589A00545B8}"/>
    <dgm:cxn modelId="{69C40663-90B5-4C5C-ACFB-E5ED622F14CC}" type="presOf" srcId="{4078B1D1-F665-41FA-9A75-6829D0F2672B}" destId="{4E78929F-4578-46D8-B144-DFE96E612BCE}" srcOrd="0" destOrd="1" presId="urn:microsoft.com/office/officeart/2005/8/layout/hList1"/>
    <dgm:cxn modelId="{8690846A-A702-4106-96A3-E6A0523605D6}" srcId="{16ACD4F2-F670-48D6-99F2-B2743C438C83}" destId="{CD744515-8BC3-4A44-9DE8-390FB9986CB4}" srcOrd="1" destOrd="0" parTransId="{E597F52E-38F0-4B1F-9590-C9BE5DA39FEE}" sibTransId="{2986FC56-8C18-4303-BBF3-6E758D3E6EC2}"/>
    <dgm:cxn modelId="{4EDF4470-F931-43CA-9541-4EBFD5B3C8D2}" srcId="{16ACD4F2-F670-48D6-99F2-B2743C438C83}" destId="{2EA7128E-0629-49C3-8A8D-009224685B4C}" srcOrd="0" destOrd="0" parTransId="{200E31EF-F2B6-4C69-A041-FD3C7EF041E0}" sibTransId="{CE4F7555-1721-4B3D-971B-59E8F9724785}"/>
    <dgm:cxn modelId="{F0665757-5DEF-4811-BF69-3FD0152D59A9}" type="presOf" srcId="{CD744515-8BC3-4A44-9DE8-390FB9986CB4}" destId="{7C0B9799-B17D-469F-B23F-8D636F50F2AD}" srcOrd="0" destOrd="1" presId="urn:microsoft.com/office/officeart/2005/8/layout/hList1"/>
    <dgm:cxn modelId="{BA765D91-0BE9-4C88-B91F-5C9D8E18C877}" type="presOf" srcId="{16ACD4F2-F670-48D6-99F2-B2743C438C83}" destId="{87395645-3AAF-482F-8BC4-E4CD3D51065F}" srcOrd="0" destOrd="0" presId="urn:microsoft.com/office/officeart/2005/8/layout/hList1"/>
    <dgm:cxn modelId="{2CDCBE95-A9B8-4111-A6ED-EDA75A9C27CF}" srcId="{656AA57A-1D74-449B-8258-774615080CC8}" destId="{16ACD4F2-F670-48D6-99F2-B2743C438C83}" srcOrd="0" destOrd="0" parTransId="{7B409B28-D22F-448A-B6AB-305A15F8B7C7}" sibTransId="{A5CFC5D5-E5E5-435C-86AA-4E3DC7F3C84E}"/>
    <dgm:cxn modelId="{68C4EFA0-9671-4CB5-B6BC-AA2A76ABA28F}" type="presOf" srcId="{709E60E6-A2E4-4BCA-849A-A7BE51FB396A}" destId="{4E78929F-4578-46D8-B144-DFE96E612BCE}" srcOrd="0" destOrd="2" presId="urn:microsoft.com/office/officeart/2005/8/layout/hList1"/>
    <dgm:cxn modelId="{94C0EEA2-CC77-4341-A9AC-7320D7481259}" srcId="{16ACD4F2-F670-48D6-99F2-B2743C438C83}" destId="{F2CCB55D-66AF-4B10-B35F-0D4990417076}" srcOrd="2" destOrd="0" parTransId="{41B1393B-B9BB-418C-937B-E33778B361C9}" sibTransId="{D20D7860-99E9-4F62-9DD6-264A6988D603}"/>
    <dgm:cxn modelId="{DC2F5EA8-A50F-488B-A36E-D29EB4098814}" srcId="{308708D9-C274-42E3-9395-6A4AC1D23102}" destId="{4078B1D1-F665-41FA-9A75-6829D0F2672B}" srcOrd="1" destOrd="0" parTransId="{1FB8D570-F6FA-4BDF-A1F8-129DC60C8F42}" sibTransId="{F189C426-AD56-41FD-8079-9A48CFE8EAF8}"/>
    <dgm:cxn modelId="{93758CAB-4D68-4E79-8FBA-1C366508803D}" type="presOf" srcId="{F2CCB55D-66AF-4B10-B35F-0D4990417076}" destId="{7C0B9799-B17D-469F-B23F-8D636F50F2AD}" srcOrd="0" destOrd="2" presId="urn:microsoft.com/office/officeart/2005/8/layout/hList1"/>
    <dgm:cxn modelId="{9C6F8BAF-940F-4309-8BD3-AC1D9C0C5BC0}" type="presOf" srcId="{656AA57A-1D74-449B-8258-774615080CC8}" destId="{42BCD05F-FEA0-4F6E-9C09-C5EEFB913E16}" srcOrd="0" destOrd="0" presId="urn:microsoft.com/office/officeart/2005/8/layout/hList1"/>
    <dgm:cxn modelId="{A6EC2BB2-6E18-432A-B606-1B0362B22E90}" srcId="{308708D9-C274-42E3-9395-6A4AC1D23102}" destId="{709E60E6-A2E4-4BCA-849A-A7BE51FB396A}" srcOrd="2" destOrd="0" parTransId="{A90B08EC-39B1-469E-BCDE-A732AF2476BC}" sibTransId="{CD80326F-6928-4172-807C-8C2F70F9ABC3}"/>
    <dgm:cxn modelId="{469484F2-B394-4C3D-8952-8E4D19B6D3D7}" type="presOf" srcId="{4C51064A-4294-4FB5-BFCE-A687A9621011}" destId="{4E78929F-4578-46D8-B144-DFE96E612BCE}" srcOrd="0" destOrd="0" presId="urn:microsoft.com/office/officeart/2005/8/layout/hList1"/>
    <dgm:cxn modelId="{06F5757D-25D9-4F14-AD4F-AAC69E6DBC2B}" type="presParOf" srcId="{42BCD05F-FEA0-4F6E-9C09-C5EEFB913E16}" destId="{514839A0-F36A-40BD-8D72-9597419D968D}" srcOrd="0" destOrd="0" presId="urn:microsoft.com/office/officeart/2005/8/layout/hList1"/>
    <dgm:cxn modelId="{CDFF4295-526E-4D44-A6F9-3B833FDF347A}" type="presParOf" srcId="{514839A0-F36A-40BD-8D72-9597419D968D}" destId="{87395645-3AAF-482F-8BC4-E4CD3D51065F}" srcOrd="0" destOrd="0" presId="urn:microsoft.com/office/officeart/2005/8/layout/hList1"/>
    <dgm:cxn modelId="{32E97FC9-5C25-4096-A383-F1D8B4B7787E}" type="presParOf" srcId="{514839A0-F36A-40BD-8D72-9597419D968D}" destId="{7C0B9799-B17D-469F-B23F-8D636F50F2AD}" srcOrd="1" destOrd="0" presId="urn:microsoft.com/office/officeart/2005/8/layout/hList1"/>
    <dgm:cxn modelId="{E5AC3784-B0BD-43F8-BDF2-2403BC201163}" type="presParOf" srcId="{42BCD05F-FEA0-4F6E-9C09-C5EEFB913E16}" destId="{59AFA283-FF57-42FA-8CAB-CB019AE3F15C}" srcOrd="1" destOrd="0" presId="urn:microsoft.com/office/officeart/2005/8/layout/hList1"/>
    <dgm:cxn modelId="{0288D969-3EE5-48A9-8215-201EF9F28AF9}" type="presParOf" srcId="{42BCD05F-FEA0-4F6E-9C09-C5EEFB913E16}" destId="{FB4E70EE-E6A0-453C-9A4B-8C4C6E902317}" srcOrd="2" destOrd="0" presId="urn:microsoft.com/office/officeart/2005/8/layout/hList1"/>
    <dgm:cxn modelId="{674EEDA9-5C6D-4883-9509-3D53871C5B21}" type="presParOf" srcId="{FB4E70EE-E6A0-453C-9A4B-8C4C6E902317}" destId="{4DF02E93-EDAB-4DEC-986B-B827A791E573}" srcOrd="0" destOrd="0" presId="urn:microsoft.com/office/officeart/2005/8/layout/hList1"/>
    <dgm:cxn modelId="{79A0100C-33FD-4AC9-B9A8-A05FEEF19FAD}" type="presParOf" srcId="{FB4E70EE-E6A0-453C-9A4B-8C4C6E902317}" destId="{4E78929F-4578-46D8-B144-DFE96E612B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8DE9D3D-FB40-4D3D-9E77-E64B2E2B1C5A}" type="doc">
      <dgm:prSet loTypeId="urn:microsoft.com/office/officeart/2005/8/layout/hChevron3" loCatId="process" qsTypeId="urn:microsoft.com/office/officeart/2005/8/quickstyle/simple1" qsCatId="simple" csTypeId="urn:microsoft.com/office/officeart/2005/8/colors/accent3_1" csCatId="accent3" phldr="1"/>
      <dgm:spPr/>
    </dgm:pt>
    <dgm:pt modelId="{867A9146-B61F-4820-A456-A0D9D86BA61B}">
      <dgm:prSet phldrT="[Text]" custT="1"/>
      <dgm:spPr>
        <a:solidFill>
          <a:srgbClr val="FFFF00"/>
        </a:solidFill>
        <a:ln w="38100"/>
      </dgm:spPr>
      <dgm:t>
        <a:bodyPr vert="horz"/>
        <a:lstStyle/>
        <a:p>
          <a:pPr algn="ctr"/>
          <a:r>
            <a:rPr lang="en-US" sz="1900" dirty="0"/>
            <a:t>* See APM 2.54 </a:t>
          </a:r>
        </a:p>
        <a:p>
          <a:pPr algn="ctr"/>
          <a:r>
            <a:rPr lang="en-US" sz="1900" dirty="0"/>
            <a:t>for details</a:t>
          </a:r>
        </a:p>
      </dgm:t>
    </dgm:pt>
    <dgm:pt modelId="{9CF2208D-09DC-4B93-82DA-F7F661C150BF}" type="parTrans" cxnId="{483431F4-31B1-409E-9510-03FDE47E883F}">
      <dgm:prSet/>
      <dgm:spPr/>
      <dgm:t>
        <a:bodyPr/>
        <a:lstStyle/>
        <a:p>
          <a:endParaRPr lang="en-US"/>
        </a:p>
      </dgm:t>
    </dgm:pt>
    <dgm:pt modelId="{BE3DB5E1-44A8-486A-9558-B29CF0910408}" type="sibTrans" cxnId="{483431F4-31B1-409E-9510-03FDE47E883F}">
      <dgm:prSet/>
      <dgm:spPr/>
      <dgm:t>
        <a:bodyPr/>
        <a:lstStyle/>
        <a:p>
          <a:endParaRPr lang="en-US"/>
        </a:p>
      </dgm:t>
    </dgm:pt>
    <dgm:pt modelId="{DE5933CE-5F36-47F8-B04B-85535165A16F}" type="pres">
      <dgm:prSet presAssocID="{F8DE9D3D-FB40-4D3D-9E77-E64B2E2B1C5A}" presName="Name0" presStyleCnt="0">
        <dgm:presLayoutVars>
          <dgm:dir/>
          <dgm:resizeHandles val="exact"/>
        </dgm:presLayoutVars>
      </dgm:prSet>
      <dgm:spPr/>
    </dgm:pt>
    <dgm:pt modelId="{D05BE78B-BD9D-4404-9410-6AFC4EA2A3BB}" type="pres">
      <dgm:prSet presAssocID="{867A9146-B61F-4820-A456-A0D9D86BA61B}" presName="parTxOnly" presStyleLbl="node1" presStyleIdx="0" presStyleCnt="1" custAng="20364402" custScaleX="99990" custScaleY="191592" custLinFactNeighborX="1109" custLinFactNeighborY="-51187">
        <dgm:presLayoutVars>
          <dgm:bulletEnabled val="1"/>
        </dgm:presLayoutVars>
      </dgm:prSet>
      <dgm:spPr>
        <a:prstGeom prst="leftArrow">
          <a:avLst/>
        </a:prstGeom>
      </dgm:spPr>
    </dgm:pt>
  </dgm:ptLst>
  <dgm:cxnLst>
    <dgm:cxn modelId="{8A005608-6C9F-432A-8E0C-DD8B3F75B8F8}" type="presOf" srcId="{867A9146-B61F-4820-A456-A0D9D86BA61B}" destId="{D05BE78B-BD9D-4404-9410-6AFC4EA2A3BB}" srcOrd="0" destOrd="0" presId="urn:microsoft.com/office/officeart/2005/8/layout/hChevron3"/>
    <dgm:cxn modelId="{F2AF77B6-80F6-4280-AF6C-CB6F4B2F71FD}" type="presOf" srcId="{F8DE9D3D-FB40-4D3D-9E77-E64B2E2B1C5A}" destId="{DE5933CE-5F36-47F8-B04B-85535165A16F}" srcOrd="0" destOrd="0" presId="urn:microsoft.com/office/officeart/2005/8/layout/hChevron3"/>
    <dgm:cxn modelId="{483431F4-31B1-409E-9510-03FDE47E883F}" srcId="{F8DE9D3D-FB40-4D3D-9E77-E64B2E2B1C5A}" destId="{867A9146-B61F-4820-A456-A0D9D86BA61B}" srcOrd="0" destOrd="0" parTransId="{9CF2208D-09DC-4B93-82DA-F7F661C150BF}" sibTransId="{BE3DB5E1-44A8-486A-9558-B29CF0910408}"/>
    <dgm:cxn modelId="{9090840F-DC2C-475F-8D09-9DA05BF67D04}" type="presParOf" srcId="{DE5933CE-5F36-47F8-B04B-85535165A16F}" destId="{D05BE78B-BD9D-4404-9410-6AFC4EA2A3BB}" srcOrd="0"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B17B7FD-289F-465E-9CB6-8D3D80A88825}"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F499A87D-815E-4348-86EE-7E54ED7A6EAF}">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Analyst advises on salary or other benefit questions</a:t>
          </a:r>
        </a:p>
      </dgm:t>
    </dgm:pt>
    <dgm:pt modelId="{FD1CF86F-DC70-4D98-839A-B5AD907EB2A7}" type="parTrans" cxnId="{32A01120-3C49-43A1-B577-B5418FCCB921}">
      <dgm:prSet/>
      <dgm:spPr/>
      <dgm:t>
        <a:bodyPr/>
        <a:lstStyle/>
        <a:p>
          <a:endParaRPr lang="en-US"/>
        </a:p>
      </dgm:t>
    </dgm:pt>
    <dgm:pt modelId="{8FE323B7-178E-4002-BED5-4F504CC63EBE}" type="sibTrans" cxnId="{32A01120-3C49-43A1-B577-B5418FCCB921}">
      <dgm:prSet/>
      <dgm:spPr/>
      <dgm:t>
        <a:bodyPr/>
        <a:lstStyle/>
        <a:p>
          <a:endParaRPr lang="en-US"/>
        </a:p>
      </dgm:t>
    </dgm:pt>
    <dgm:pt modelId="{FC7FD6E6-18E2-4093-9CBD-D98237CFF92A}">
      <dgm:prSet/>
      <dgm:spPr>
        <a:solidFill>
          <a:srgbClr val="4CB6AC"/>
        </a:solidFill>
      </dgm:spPr>
      <dgm:t>
        <a:bodyPr/>
        <a:lstStyle/>
        <a:p>
          <a:r>
            <a:rPr lang="en-US" altLang="en-US" dirty="0">
              <a:latin typeface="Source Sans Pro" panose="020B0503030403020204" pitchFamily="34" charset="0"/>
              <a:ea typeface="Source Sans Pro" panose="020B0503030403020204" pitchFamily="34" charset="0"/>
            </a:rPr>
            <a:t>HR</a:t>
          </a:r>
        </a:p>
      </dgm:t>
    </dgm:pt>
    <dgm:pt modelId="{38C2B978-8AA5-4D72-A5BC-3F09983E7276}" type="parTrans" cxnId="{0C1A83AE-340B-4EEC-B19C-D23A2B3677E9}">
      <dgm:prSet/>
      <dgm:spPr/>
      <dgm:t>
        <a:bodyPr/>
        <a:lstStyle/>
        <a:p>
          <a:endParaRPr lang="en-US"/>
        </a:p>
      </dgm:t>
    </dgm:pt>
    <dgm:pt modelId="{1B1BA95C-1487-499B-8683-0AE41BCA5720}" type="sibTrans" cxnId="{0C1A83AE-340B-4EEC-B19C-D23A2B3677E9}">
      <dgm:prSet/>
      <dgm:spPr/>
      <dgm:t>
        <a:bodyPr/>
        <a:lstStyle/>
        <a:p>
          <a:endParaRPr lang="en-US"/>
        </a:p>
      </dgm:t>
    </dgm:pt>
    <dgm:pt modelId="{3AD389FB-6A88-4669-A1BA-8C6B65FFD6C7}">
      <dgm:prSet/>
      <dgm:spPr>
        <a:solidFill>
          <a:srgbClr val="CF94D8"/>
        </a:solidFill>
      </dgm:spPr>
      <dgm:t>
        <a:bodyPr/>
        <a:lstStyle/>
        <a:p>
          <a:r>
            <a:rPr lang="en-US" altLang="en-US" dirty="0">
              <a:latin typeface="Source Sans Pro" panose="020B0503030403020204" pitchFamily="34" charset="0"/>
              <a:ea typeface="Source Sans Pro" panose="020B0503030403020204" pitchFamily="34" charset="0"/>
            </a:rPr>
            <a:t>Hiring Manager</a:t>
          </a:r>
        </a:p>
      </dgm:t>
    </dgm:pt>
    <dgm:pt modelId="{BD1EF976-A47E-4AA3-BF45-C7A64BC2324C}" type="parTrans" cxnId="{5767A407-125E-4FD4-B48E-85C08DA19F0A}">
      <dgm:prSet/>
      <dgm:spPr/>
      <dgm:t>
        <a:bodyPr/>
        <a:lstStyle/>
        <a:p>
          <a:endParaRPr lang="en-US"/>
        </a:p>
      </dgm:t>
    </dgm:pt>
    <dgm:pt modelId="{6EC50F64-3BB1-4381-B691-C90B5BAB4835}" type="sibTrans" cxnId="{5767A407-125E-4FD4-B48E-85C08DA19F0A}">
      <dgm:prSet/>
      <dgm:spPr/>
      <dgm:t>
        <a:bodyPr/>
        <a:lstStyle/>
        <a:p>
          <a:endParaRPr lang="en-US"/>
        </a:p>
      </dgm:t>
    </dgm:pt>
    <dgm:pt modelId="{1C7E4BA4-35A0-46DE-AC18-CB4AF4679A37}">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Salary Step 1 </a:t>
          </a:r>
          <a:endParaRPr lang="en-US" altLang="en-US" dirty="0">
            <a:latin typeface="Source Sans Pro" panose="020B0503030403020204" pitchFamily="34" charset="0"/>
            <a:ea typeface="Source Sans Pro" panose="020B0503030403020204" pitchFamily="34" charset="0"/>
          </a:endParaRPr>
        </a:p>
      </dgm:t>
    </dgm:pt>
    <dgm:pt modelId="{E857B344-0CB8-479C-A5B3-E8D8AF22AD74}" type="parTrans" cxnId="{FA4F12C8-AA57-497A-BE82-27E1E90BBFD5}">
      <dgm:prSet/>
      <dgm:spPr/>
      <dgm:t>
        <a:bodyPr/>
        <a:lstStyle/>
        <a:p>
          <a:endParaRPr lang="en-US"/>
        </a:p>
      </dgm:t>
    </dgm:pt>
    <dgm:pt modelId="{EEA82CD5-F6D1-44C2-9C3A-AFE4AE9BD362}" type="sibTrans" cxnId="{FA4F12C8-AA57-497A-BE82-27E1E90BBFD5}">
      <dgm:prSet/>
      <dgm:spPr/>
      <dgm:t>
        <a:bodyPr/>
        <a:lstStyle/>
        <a:p>
          <a:endParaRPr lang="en-US"/>
        </a:p>
      </dgm:t>
    </dgm:pt>
    <dgm:pt modelId="{0EA894C2-0EF4-4939-8F7A-8B5462427631}">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Negotiated salary or vacation (CG 18, 21, 44) requires HR Director approval</a:t>
          </a:r>
        </a:p>
      </dgm:t>
    </dgm:pt>
    <dgm:pt modelId="{2A078688-924D-4A3C-A16E-D43C02A681A7}" type="parTrans" cxnId="{6F4D5908-EC76-4D69-BFA7-F2CE271425F1}">
      <dgm:prSet/>
      <dgm:spPr/>
      <dgm:t>
        <a:bodyPr/>
        <a:lstStyle/>
        <a:p>
          <a:endParaRPr lang="en-US"/>
        </a:p>
      </dgm:t>
    </dgm:pt>
    <dgm:pt modelId="{B9C51EC8-9061-47FF-9291-F58FD12B3E86}" type="sibTrans" cxnId="{6F4D5908-EC76-4D69-BFA7-F2CE271425F1}">
      <dgm:prSet/>
      <dgm:spPr/>
      <dgm:t>
        <a:bodyPr/>
        <a:lstStyle/>
        <a:p>
          <a:endParaRPr lang="en-US"/>
        </a:p>
      </dgm:t>
    </dgm:pt>
    <dgm:pt modelId="{9DD2D764-1383-40E3-8798-2068188B4A67}">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Start Date</a:t>
          </a:r>
        </a:p>
      </dgm:t>
    </dgm:pt>
    <dgm:pt modelId="{EA260243-EF1B-4229-9A5F-44D8F6F09C72}" type="parTrans" cxnId="{67021632-0094-4D7B-941A-6A939E0EBC26}">
      <dgm:prSet/>
      <dgm:spPr/>
      <dgm:t>
        <a:bodyPr/>
        <a:lstStyle/>
        <a:p>
          <a:endParaRPr lang="en-US"/>
        </a:p>
      </dgm:t>
    </dgm:pt>
    <dgm:pt modelId="{F06CA23F-1D92-4EE9-9217-5FF76A1064B6}" type="sibTrans" cxnId="{67021632-0094-4D7B-941A-6A939E0EBC26}">
      <dgm:prSet/>
      <dgm:spPr/>
      <dgm:t>
        <a:bodyPr/>
        <a:lstStyle/>
        <a:p>
          <a:endParaRPr lang="en-US"/>
        </a:p>
      </dgm:t>
    </dgm:pt>
    <dgm:pt modelId="{5120A16B-F205-4D67-B34C-EA6758F624E8}">
      <dgm:prSet/>
      <dgm:spPr>
        <a:solidFill>
          <a:srgbClr val="C9E9E6">
            <a:alpha val="90000"/>
          </a:srgbClr>
        </a:solidFill>
      </dgm:spPr>
      <dgm:t>
        <a:bodyPr/>
        <a:lstStyle/>
        <a:p>
          <a:r>
            <a:rPr lang="en-US" altLang="en-US" dirty="0">
              <a:latin typeface="Source Sans Pro" panose="020B0503030403020204" pitchFamily="34" charset="0"/>
              <a:ea typeface="Source Sans Pro" panose="020B0503030403020204" pitchFamily="34" charset="0"/>
            </a:rPr>
            <a:t>HR Director approves negotiated salary/vacation </a:t>
          </a:r>
          <a:r>
            <a:rPr lang="en-US" altLang="en-US" i="0" u="sng" dirty="0">
              <a:latin typeface="Source Sans Pro" panose="020B0503030403020204" pitchFamily="34" charset="0"/>
              <a:ea typeface="Source Sans Pro" panose="020B0503030403020204" pitchFamily="34" charset="0"/>
            </a:rPr>
            <a:t>prior</a:t>
          </a:r>
          <a:r>
            <a:rPr lang="en-US" altLang="en-US" dirty="0">
              <a:latin typeface="Source Sans Pro" panose="020B0503030403020204" pitchFamily="34" charset="0"/>
              <a:ea typeface="Source Sans Pro" panose="020B0503030403020204" pitchFamily="34" charset="0"/>
            </a:rPr>
            <a:t> to making offer</a:t>
          </a:r>
        </a:p>
      </dgm:t>
    </dgm:pt>
    <dgm:pt modelId="{AE30C0D5-6CEA-4B99-BBE8-10CC56086553}" type="parTrans" cxnId="{C110C003-C8F5-4559-8F18-ED4DCD8B86F0}">
      <dgm:prSet/>
      <dgm:spPr/>
      <dgm:t>
        <a:bodyPr/>
        <a:lstStyle/>
        <a:p>
          <a:endParaRPr lang="en-US"/>
        </a:p>
      </dgm:t>
    </dgm:pt>
    <dgm:pt modelId="{8BD31830-5B0B-4FD0-BAFF-FCCFB6798145}" type="sibTrans" cxnId="{C110C003-C8F5-4559-8F18-ED4DCD8B86F0}">
      <dgm:prSet/>
      <dgm:spPr/>
      <dgm:t>
        <a:bodyPr/>
        <a:lstStyle/>
        <a:p>
          <a:endParaRPr lang="en-US"/>
        </a:p>
      </dgm:t>
    </dgm:pt>
    <dgm:pt modelId="{F34C7C47-5881-426B-8888-717C0525D614}">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Appointment Letter</a:t>
          </a:r>
        </a:p>
      </dgm:t>
    </dgm:pt>
    <dgm:pt modelId="{63BE7F83-D263-4BA8-ABA9-AE44ABC34CF0}" type="parTrans" cxnId="{4A3A2F42-781A-4DC8-B5C6-DD60C44D2AA3}">
      <dgm:prSet/>
      <dgm:spPr/>
      <dgm:t>
        <a:bodyPr/>
        <a:lstStyle/>
        <a:p>
          <a:endParaRPr lang="en-US"/>
        </a:p>
      </dgm:t>
    </dgm:pt>
    <dgm:pt modelId="{625BE023-1266-4D1B-B94D-BC0DE6F5DD66}" type="sibTrans" cxnId="{4A3A2F42-781A-4DC8-B5C6-DD60C44D2AA3}">
      <dgm:prSet/>
      <dgm:spPr/>
      <dgm:t>
        <a:bodyPr/>
        <a:lstStyle/>
        <a:p>
          <a:endParaRPr lang="en-US"/>
        </a:p>
      </dgm:t>
    </dgm:pt>
    <dgm:pt modelId="{A2357DEB-DBA3-407A-9611-C093DB54B70D}" type="pres">
      <dgm:prSet presAssocID="{FB17B7FD-289F-465E-9CB6-8D3D80A88825}" presName="Name0" presStyleCnt="0">
        <dgm:presLayoutVars>
          <dgm:dir/>
          <dgm:animLvl val="lvl"/>
          <dgm:resizeHandles val="exact"/>
        </dgm:presLayoutVars>
      </dgm:prSet>
      <dgm:spPr/>
    </dgm:pt>
    <dgm:pt modelId="{20CB12AC-FC54-4F30-BE76-2DCA73BAE7FB}" type="pres">
      <dgm:prSet presAssocID="{3AD389FB-6A88-4669-A1BA-8C6B65FFD6C7}" presName="composite" presStyleCnt="0"/>
      <dgm:spPr/>
    </dgm:pt>
    <dgm:pt modelId="{EFF4A062-B13C-4460-A01D-1BF68DEF23B8}" type="pres">
      <dgm:prSet presAssocID="{3AD389FB-6A88-4669-A1BA-8C6B65FFD6C7}" presName="parTx" presStyleLbl="alignNode1" presStyleIdx="0" presStyleCnt="2">
        <dgm:presLayoutVars>
          <dgm:chMax val="0"/>
          <dgm:chPref val="0"/>
          <dgm:bulletEnabled val="1"/>
        </dgm:presLayoutVars>
      </dgm:prSet>
      <dgm:spPr/>
    </dgm:pt>
    <dgm:pt modelId="{ECF30D5F-04DE-4E27-A523-E92331BC788B}" type="pres">
      <dgm:prSet presAssocID="{3AD389FB-6A88-4669-A1BA-8C6B65FFD6C7}" presName="desTx" presStyleLbl="alignAccFollowNode1" presStyleIdx="0" presStyleCnt="2" custLinFactNeighborX="413" custLinFactNeighborY="-382">
        <dgm:presLayoutVars>
          <dgm:bulletEnabled val="1"/>
        </dgm:presLayoutVars>
      </dgm:prSet>
      <dgm:spPr/>
    </dgm:pt>
    <dgm:pt modelId="{C2B57F08-305B-4332-8721-CCB1D8CE62A3}" type="pres">
      <dgm:prSet presAssocID="{6EC50F64-3BB1-4381-B691-C90B5BAB4835}" presName="space" presStyleCnt="0"/>
      <dgm:spPr/>
    </dgm:pt>
    <dgm:pt modelId="{E8F76733-197D-4A2A-9598-DE326216F315}" type="pres">
      <dgm:prSet presAssocID="{FC7FD6E6-18E2-4093-9CBD-D98237CFF92A}" presName="composite" presStyleCnt="0"/>
      <dgm:spPr/>
    </dgm:pt>
    <dgm:pt modelId="{93FB874E-59A2-435B-86A1-5A23111ABA36}" type="pres">
      <dgm:prSet presAssocID="{FC7FD6E6-18E2-4093-9CBD-D98237CFF92A}" presName="parTx" presStyleLbl="alignNode1" presStyleIdx="1" presStyleCnt="2">
        <dgm:presLayoutVars>
          <dgm:chMax val="0"/>
          <dgm:chPref val="0"/>
          <dgm:bulletEnabled val="1"/>
        </dgm:presLayoutVars>
      </dgm:prSet>
      <dgm:spPr/>
    </dgm:pt>
    <dgm:pt modelId="{B00EF609-D992-46B9-93EF-4167078E9297}" type="pres">
      <dgm:prSet presAssocID="{FC7FD6E6-18E2-4093-9CBD-D98237CFF92A}" presName="desTx" presStyleLbl="alignAccFollowNode1" presStyleIdx="1" presStyleCnt="2">
        <dgm:presLayoutVars>
          <dgm:bulletEnabled val="1"/>
        </dgm:presLayoutVars>
      </dgm:prSet>
      <dgm:spPr/>
    </dgm:pt>
  </dgm:ptLst>
  <dgm:cxnLst>
    <dgm:cxn modelId="{C110C003-C8F5-4559-8F18-ED4DCD8B86F0}" srcId="{FC7FD6E6-18E2-4093-9CBD-D98237CFF92A}" destId="{5120A16B-F205-4D67-B34C-EA6758F624E8}" srcOrd="1" destOrd="0" parTransId="{AE30C0D5-6CEA-4B99-BBE8-10CC56086553}" sibTransId="{8BD31830-5B0B-4FD0-BAFF-FCCFB6798145}"/>
    <dgm:cxn modelId="{5767A407-125E-4FD4-B48E-85C08DA19F0A}" srcId="{FB17B7FD-289F-465E-9CB6-8D3D80A88825}" destId="{3AD389FB-6A88-4669-A1BA-8C6B65FFD6C7}" srcOrd="0" destOrd="0" parTransId="{BD1EF976-A47E-4AA3-BF45-C7A64BC2324C}" sibTransId="{6EC50F64-3BB1-4381-B691-C90B5BAB4835}"/>
    <dgm:cxn modelId="{6F4D5908-EC76-4D69-BFA7-F2CE271425F1}" srcId="{3AD389FB-6A88-4669-A1BA-8C6B65FFD6C7}" destId="{0EA894C2-0EF4-4939-8F7A-8B5462427631}" srcOrd="1" destOrd="0" parTransId="{2A078688-924D-4A3C-A16E-D43C02A681A7}" sibTransId="{B9C51EC8-9061-47FF-9291-F58FD12B3E86}"/>
    <dgm:cxn modelId="{32A01120-3C49-43A1-B577-B5418FCCB921}" srcId="{FC7FD6E6-18E2-4093-9CBD-D98237CFF92A}" destId="{F499A87D-815E-4348-86EE-7E54ED7A6EAF}" srcOrd="0" destOrd="0" parTransId="{FD1CF86F-DC70-4D98-839A-B5AD907EB2A7}" sibTransId="{8FE323B7-178E-4002-BED5-4F504CC63EBE}"/>
    <dgm:cxn modelId="{F6483F2D-38FD-4C6E-8925-D929FE3B352E}" type="presOf" srcId="{FC7FD6E6-18E2-4093-9CBD-D98237CFF92A}" destId="{93FB874E-59A2-435B-86A1-5A23111ABA36}" srcOrd="0" destOrd="0" presId="urn:microsoft.com/office/officeart/2005/8/layout/hList1"/>
    <dgm:cxn modelId="{67021632-0094-4D7B-941A-6A939E0EBC26}" srcId="{3AD389FB-6A88-4669-A1BA-8C6B65FFD6C7}" destId="{9DD2D764-1383-40E3-8798-2068188B4A67}" srcOrd="2" destOrd="0" parTransId="{EA260243-EF1B-4229-9A5F-44D8F6F09C72}" sibTransId="{F06CA23F-1D92-4EE9-9217-5FF76A1064B6}"/>
    <dgm:cxn modelId="{3DE4F23E-6E77-4552-9E19-CD1C631E9E60}" type="presOf" srcId="{F499A87D-815E-4348-86EE-7E54ED7A6EAF}" destId="{B00EF609-D992-46B9-93EF-4167078E9297}" srcOrd="0" destOrd="0" presId="urn:microsoft.com/office/officeart/2005/8/layout/hList1"/>
    <dgm:cxn modelId="{4A3A2F42-781A-4DC8-B5C6-DD60C44D2AA3}" srcId="{3AD389FB-6A88-4669-A1BA-8C6B65FFD6C7}" destId="{F34C7C47-5881-426B-8888-717C0525D614}" srcOrd="3" destOrd="0" parTransId="{63BE7F83-D263-4BA8-ABA9-AE44ABC34CF0}" sibTransId="{625BE023-1266-4D1B-B94D-BC0DE6F5DD66}"/>
    <dgm:cxn modelId="{4F0E116E-B9CD-4F9F-A23A-65F080ED4A48}" type="presOf" srcId="{3AD389FB-6A88-4669-A1BA-8C6B65FFD6C7}" destId="{EFF4A062-B13C-4460-A01D-1BF68DEF23B8}" srcOrd="0" destOrd="0" presId="urn:microsoft.com/office/officeart/2005/8/layout/hList1"/>
    <dgm:cxn modelId="{E1C943A4-C6BC-431E-94F4-6E1B96407008}" type="presOf" srcId="{FB17B7FD-289F-465E-9CB6-8D3D80A88825}" destId="{A2357DEB-DBA3-407A-9611-C093DB54B70D}" srcOrd="0" destOrd="0" presId="urn:microsoft.com/office/officeart/2005/8/layout/hList1"/>
    <dgm:cxn modelId="{0C1A83AE-340B-4EEC-B19C-D23A2B3677E9}" srcId="{FB17B7FD-289F-465E-9CB6-8D3D80A88825}" destId="{FC7FD6E6-18E2-4093-9CBD-D98237CFF92A}" srcOrd="1" destOrd="0" parTransId="{38C2B978-8AA5-4D72-A5BC-3F09983E7276}" sibTransId="{1B1BA95C-1487-499B-8683-0AE41BCA5720}"/>
    <dgm:cxn modelId="{1E87A0BD-F9D3-4FE8-B149-A7F63B58A048}" type="presOf" srcId="{1C7E4BA4-35A0-46DE-AC18-CB4AF4679A37}" destId="{ECF30D5F-04DE-4E27-A523-E92331BC788B}" srcOrd="0" destOrd="0" presId="urn:microsoft.com/office/officeart/2005/8/layout/hList1"/>
    <dgm:cxn modelId="{FA4F12C8-AA57-497A-BE82-27E1E90BBFD5}" srcId="{3AD389FB-6A88-4669-A1BA-8C6B65FFD6C7}" destId="{1C7E4BA4-35A0-46DE-AC18-CB4AF4679A37}" srcOrd="0" destOrd="0" parTransId="{E857B344-0CB8-479C-A5B3-E8D8AF22AD74}" sibTransId="{EEA82CD5-F6D1-44C2-9C3A-AFE4AE9BD362}"/>
    <dgm:cxn modelId="{8A9000DB-6BD8-4471-A346-F5421F0DD6D5}" type="presOf" srcId="{9DD2D764-1383-40E3-8798-2068188B4A67}" destId="{ECF30D5F-04DE-4E27-A523-E92331BC788B}" srcOrd="0" destOrd="2" presId="urn:microsoft.com/office/officeart/2005/8/layout/hList1"/>
    <dgm:cxn modelId="{03FC90DC-7F44-4B09-91CF-366F273793DA}" type="presOf" srcId="{0EA894C2-0EF4-4939-8F7A-8B5462427631}" destId="{ECF30D5F-04DE-4E27-A523-E92331BC788B}" srcOrd="0" destOrd="1" presId="urn:microsoft.com/office/officeart/2005/8/layout/hList1"/>
    <dgm:cxn modelId="{132B6FDE-686B-4DCC-8C9F-87BBE51CFF18}" type="presOf" srcId="{F34C7C47-5881-426B-8888-717C0525D614}" destId="{ECF30D5F-04DE-4E27-A523-E92331BC788B}" srcOrd="0" destOrd="3" presId="urn:microsoft.com/office/officeart/2005/8/layout/hList1"/>
    <dgm:cxn modelId="{8984BEEB-4A57-4929-BD23-B5AB16358A78}" type="presOf" srcId="{5120A16B-F205-4D67-B34C-EA6758F624E8}" destId="{B00EF609-D992-46B9-93EF-4167078E9297}" srcOrd="0" destOrd="1" presId="urn:microsoft.com/office/officeart/2005/8/layout/hList1"/>
    <dgm:cxn modelId="{936A78D7-E532-4F4C-B1DA-CC170A652162}" type="presParOf" srcId="{A2357DEB-DBA3-407A-9611-C093DB54B70D}" destId="{20CB12AC-FC54-4F30-BE76-2DCA73BAE7FB}" srcOrd="0" destOrd="0" presId="urn:microsoft.com/office/officeart/2005/8/layout/hList1"/>
    <dgm:cxn modelId="{5A9D7F95-21B4-4C59-B7D6-CEFF3259885A}" type="presParOf" srcId="{20CB12AC-FC54-4F30-BE76-2DCA73BAE7FB}" destId="{EFF4A062-B13C-4460-A01D-1BF68DEF23B8}" srcOrd="0" destOrd="0" presId="urn:microsoft.com/office/officeart/2005/8/layout/hList1"/>
    <dgm:cxn modelId="{DC3C56D0-E5A1-47EF-B354-B4A44886DB78}" type="presParOf" srcId="{20CB12AC-FC54-4F30-BE76-2DCA73BAE7FB}" destId="{ECF30D5F-04DE-4E27-A523-E92331BC788B}" srcOrd="1" destOrd="0" presId="urn:microsoft.com/office/officeart/2005/8/layout/hList1"/>
    <dgm:cxn modelId="{2F12558C-C9E4-4E77-BFBF-68D198B3A154}" type="presParOf" srcId="{A2357DEB-DBA3-407A-9611-C093DB54B70D}" destId="{C2B57F08-305B-4332-8721-CCB1D8CE62A3}" srcOrd="1" destOrd="0" presId="urn:microsoft.com/office/officeart/2005/8/layout/hList1"/>
    <dgm:cxn modelId="{2FC9B40F-CED8-402E-84A9-C0AB08D215DE}" type="presParOf" srcId="{A2357DEB-DBA3-407A-9611-C093DB54B70D}" destId="{E8F76733-197D-4A2A-9598-DE326216F315}" srcOrd="2" destOrd="0" presId="urn:microsoft.com/office/officeart/2005/8/layout/hList1"/>
    <dgm:cxn modelId="{EA8A394E-F18D-43CC-B074-CC59A3968BC6}" type="presParOf" srcId="{E8F76733-197D-4A2A-9598-DE326216F315}" destId="{93FB874E-59A2-435B-86A1-5A23111ABA36}" srcOrd="0" destOrd="0" presId="urn:microsoft.com/office/officeart/2005/8/layout/hList1"/>
    <dgm:cxn modelId="{517B029E-76C8-46CF-B973-E62E67B8A340}" type="presParOf" srcId="{E8F76733-197D-4A2A-9598-DE326216F315}" destId="{B00EF609-D992-46B9-93EF-4167078E92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EB8BA5A-9F5A-4A9A-88C0-F644DDB165D1}"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68FB133C-384E-48E9-BAFB-5F14EADEE3C1}">
      <dgm:prSet/>
      <dgm:spPr>
        <a:solidFill>
          <a:srgbClr val="EDD7F1">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Submits PA for hire</a:t>
          </a:r>
        </a:p>
      </dgm:t>
    </dgm:pt>
    <dgm:pt modelId="{79080384-FF61-41A1-BC68-E8C40C72FA76}" type="parTrans" cxnId="{32C0F681-3E4B-48EC-A01F-6BA7491A2B60}">
      <dgm:prSet/>
      <dgm:spPr/>
      <dgm:t>
        <a:bodyPr/>
        <a:lstStyle/>
        <a:p>
          <a:endParaRPr lang="en-US"/>
        </a:p>
      </dgm:t>
    </dgm:pt>
    <dgm:pt modelId="{5C5B05AA-E492-47D0-A625-80C43A428AFD}" type="sibTrans" cxnId="{32C0F681-3E4B-48EC-A01F-6BA7491A2B60}">
      <dgm:prSet/>
      <dgm:spPr/>
      <dgm:t>
        <a:bodyPr/>
        <a:lstStyle/>
        <a:p>
          <a:endParaRPr lang="en-US"/>
        </a:p>
      </dgm:t>
    </dgm:pt>
    <dgm:pt modelId="{DDD13383-114A-4C4C-AE59-955FA330E3E7}">
      <dgm:prSet/>
      <dgm:spPr>
        <a:solidFill>
          <a:srgbClr val="4CB6AC"/>
        </a:solidFill>
      </dgm:spPr>
      <dgm:t>
        <a:bodyPr/>
        <a:lstStyle/>
        <a:p>
          <a:pPr rtl="0"/>
          <a:r>
            <a:rPr lang="en-US" dirty="0">
              <a:latin typeface="Source Sans Pro" panose="020B0503030403020204" pitchFamily="34" charset="0"/>
              <a:ea typeface="Source Sans Pro" panose="020B0503030403020204" pitchFamily="34" charset="0"/>
            </a:rPr>
            <a:t>HR</a:t>
          </a:r>
        </a:p>
      </dgm:t>
    </dgm:pt>
    <dgm:pt modelId="{299A9F05-611C-4B77-9FA7-731607A247EF}" type="sibTrans" cxnId="{566BD9EB-D673-4F5D-AB29-BDCD92BC3E7D}">
      <dgm:prSet/>
      <dgm:spPr/>
      <dgm:t>
        <a:bodyPr/>
        <a:lstStyle/>
        <a:p>
          <a:endParaRPr lang="en-US"/>
        </a:p>
      </dgm:t>
    </dgm:pt>
    <dgm:pt modelId="{845FCA8D-9686-4570-A619-8BFEAEBE0B06}" type="parTrans" cxnId="{566BD9EB-D673-4F5D-AB29-BDCD92BC3E7D}">
      <dgm:prSet/>
      <dgm:spPr/>
      <dgm:t>
        <a:bodyPr/>
        <a:lstStyle/>
        <a:p>
          <a:endParaRPr lang="en-US"/>
        </a:p>
      </dgm:t>
    </dgm:pt>
    <dgm:pt modelId="{9B255B13-4C86-47B9-94EA-C2722BFC8FF3}">
      <dgm:prSet/>
      <dgm:spPr>
        <a:solidFill>
          <a:srgbClr val="C9E9E6">
            <a:alpha val="90000"/>
          </a:srgbClr>
        </a:solidFill>
      </dgm:spPr>
      <dgm:t>
        <a:bodyPr/>
        <a:lstStyle/>
        <a:p>
          <a:pPr rtl="0"/>
          <a:r>
            <a:rPr lang="en-US" dirty="0">
              <a:latin typeface="Source Sans Pro" panose="020B0503030403020204" pitchFamily="34" charset="0"/>
              <a:ea typeface="Source Sans Pro" panose="020B0503030403020204" pitchFamily="34" charset="0"/>
            </a:rPr>
            <a:t>Generates PA form</a:t>
          </a:r>
        </a:p>
      </dgm:t>
    </dgm:pt>
    <dgm:pt modelId="{6C2FE771-1DD6-45A3-94ED-C0E37E5E5198}" type="parTrans" cxnId="{227281DF-E15D-4616-B881-0C5845B7A906}">
      <dgm:prSet/>
      <dgm:spPr/>
      <dgm:t>
        <a:bodyPr/>
        <a:lstStyle/>
        <a:p>
          <a:endParaRPr lang="en-US"/>
        </a:p>
      </dgm:t>
    </dgm:pt>
    <dgm:pt modelId="{1AD18463-934A-42AE-A773-50129C5D0EA8}" type="sibTrans" cxnId="{227281DF-E15D-4616-B881-0C5845B7A906}">
      <dgm:prSet/>
      <dgm:spPr/>
      <dgm:t>
        <a:bodyPr/>
        <a:lstStyle/>
        <a:p>
          <a:endParaRPr lang="en-US"/>
        </a:p>
      </dgm:t>
    </dgm:pt>
    <dgm:pt modelId="{1AA52316-5533-44B6-8F26-9B219C7C310B}">
      <dgm:prSet/>
      <dgm:spPr>
        <a:solidFill>
          <a:srgbClr val="C9E9E6">
            <a:alpha val="90000"/>
          </a:srgbClr>
        </a:solidFill>
      </dgm:spPr>
      <dgm:t>
        <a:bodyPr/>
        <a:lstStyle/>
        <a:p>
          <a:pPr rtl="0"/>
          <a:r>
            <a:rPr lang="en-US" dirty="0">
              <a:latin typeface="Source Sans Pro" panose="020B0503030403020204" pitchFamily="34" charset="0"/>
              <a:ea typeface="Source Sans Pro" panose="020B0503030403020204" pitchFamily="34" charset="0"/>
            </a:rPr>
            <a:t>Inputs new hires into MUNIS</a:t>
          </a:r>
        </a:p>
      </dgm:t>
    </dgm:pt>
    <dgm:pt modelId="{C6CE09D4-D269-40EB-BBAC-22B2ED0729D3}" type="parTrans" cxnId="{9F9D3A7B-E107-40DA-9013-658D7772CEA9}">
      <dgm:prSet/>
      <dgm:spPr/>
      <dgm:t>
        <a:bodyPr/>
        <a:lstStyle/>
        <a:p>
          <a:endParaRPr lang="en-US"/>
        </a:p>
      </dgm:t>
    </dgm:pt>
    <dgm:pt modelId="{BB6576BC-1884-42DA-9753-BD7A50A73118}" type="sibTrans" cxnId="{9F9D3A7B-E107-40DA-9013-658D7772CEA9}">
      <dgm:prSet/>
      <dgm:spPr/>
      <dgm:t>
        <a:bodyPr/>
        <a:lstStyle/>
        <a:p>
          <a:endParaRPr lang="en-US"/>
        </a:p>
      </dgm:t>
    </dgm:pt>
    <dgm:pt modelId="{E70EF99B-6E27-412C-9E32-9F835300272B}">
      <dgm:prSet/>
      <dgm:spPr>
        <a:solidFill>
          <a:srgbClr val="C9E9E6">
            <a:alpha val="90000"/>
          </a:srgbClr>
        </a:solidFill>
      </dgm:spPr>
      <dgm:t>
        <a:bodyPr/>
        <a:lstStyle/>
        <a:p>
          <a:pPr rtl="0"/>
          <a:r>
            <a:rPr lang="en-US" dirty="0">
              <a:latin typeface="Source Sans Pro" panose="020B0503030403020204" pitchFamily="34" charset="0"/>
              <a:ea typeface="Source Sans Pro" panose="020B0503030403020204" pitchFamily="34" charset="0"/>
            </a:rPr>
            <a:t>Issues NEOGOV PA for </a:t>
          </a:r>
          <a:r>
            <a:rPr lang="en-US" dirty="0" err="1">
              <a:latin typeface="Source Sans Pro" panose="020B0503030403020204" pitchFamily="34" charset="0"/>
              <a:ea typeface="Source Sans Pro" panose="020B0503030403020204" pitchFamily="34" charset="0"/>
            </a:rPr>
            <a:t>dept</a:t>
          </a:r>
          <a:r>
            <a:rPr lang="en-US" dirty="0">
              <a:latin typeface="Source Sans Pro" panose="020B0503030403020204" pitchFamily="34" charset="0"/>
              <a:ea typeface="Source Sans Pro" panose="020B0503030403020204" pitchFamily="34" charset="0"/>
            </a:rPr>
            <a:t> to complete MUNIS actions</a:t>
          </a:r>
        </a:p>
      </dgm:t>
    </dgm:pt>
    <dgm:pt modelId="{7E6734A6-AF3E-472E-B303-3BA2BE06606A}" type="parTrans" cxnId="{7507CA95-6C9D-46BF-852E-97928B1EF8F2}">
      <dgm:prSet/>
      <dgm:spPr/>
      <dgm:t>
        <a:bodyPr/>
        <a:lstStyle/>
        <a:p>
          <a:endParaRPr lang="en-US"/>
        </a:p>
      </dgm:t>
    </dgm:pt>
    <dgm:pt modelId="{137A5B7E-219B-4A1A-9E6D-F2C4FCC41B4F}" type="sibTrans" cxnId="{7507CA95-6C9D-46BF-852E-97928B1EF8F2}">
      <dgm:prSet/>
      <dgm:spPr/>
      <dgm:t>
        <a:bodyPr/>
        <a:lstStyle/>
        <a:p>
          <a:endParaRPr lang="en-US"/>
        </a:p>
      </dgm:t>
    </dgm:pt>
    <dgm:pt modelId="{61AE74CE-AE1C-4980-898A-456AA629603C}">
      <dgm:prSet/>
      <dgm:spPr>
        <a:solidFill>
          <a:srgbClr val="CF94D8"/>
        </a:solidFill>
      </dgm:spPr>
      <dgm:t>
        <a:bodyPr/>
        <a:lstStyle/>
        <a:p>
          <a:pPr rtl="0"/>
          <a:r>
            <a:rPr lang="en-US" dirty="0">
              <a:latin typeface="Source Sans Pro" panose="020B0503030403020204" pitchFamily="34" charset="0"/>
              <a:ea typeface="Source Sans Pro" panose="020B0503030403020204" pitchFamily="34" charset="0"/>
            </a:rPr>
            <a:t>Hiring Manager</a:t>
          </a:r>
        </a:p>
      </dgm:t>
    </dgm:pt>
    <dgm:pt modelId="{E88FAA40-7CA6-4841-889E-EC651D94CC55}" type="sibTrans" cxnId="{9D87CB7A-56CA-433A-A614-6D40E4AB7EE2}">
      <dgm:prSet/>
      <dgm:spPr/>
      <dgm:t>
        <a:bodyPr/>
        <a:lstStyle/>
        <a:p>
          <a:endParaRPr lang="en-US"/>
        </a:p>
      </dgm:t>
    </dgm:pt>
    <dgm:pt modelId="{550EA137-35C7-451A-9AE9-C5CF78366179}" type="parTrans" cxnId="{9D87CB7A-56CA-433A-A614-6D40E4AB7EE2}">
      <dgm:prSet/>
      <dgm:spPr/>
      <dgm:t>
        <a:bodyPr/>
        <a:lstStyle/>
        <a:p>
          <a:endParaRPr lang="en-US"/>
        </a:p>
      </dgm:t>
    </dgm:pt>
    <dgm:pt modelId="{59C43055-8E12-409A-88C1-9A2F9BED0E80}">
      <dgm:prSet/>
      <dgm:spPr>
        <a:solidFill>
          <a:srgbClr val="EDD7F1">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Send email notifications</a:t>
          </a:r>
        </a:p>
      </dgm:t>
    </dgm:pt>
    <dgm:pt modelId="{D6518A63-E431-4918-8D41-884102F520BD}" type="parTrans" cxnId="{B80B4DD1-78FA-4DF5-9B61-EE7B9BD082E7}">
      <dgm:prSet/>
      <dgm:spPr/>
      <dgm:t>
        <a:bodyPr/>
        <a:lstStyle/>
        <a:p>
          <a:endParaRPr lang="en-US"/>
        </a:p>
      </dgm:t>
    </dgm:pt>
    <dgm:pt modelId="{406AB424-FC2D-4743-B35A-C8B69385F43F}" type="sibTrans" cxnId="{B80B4DD1-78FA-4DF5-9B61-EE7B9BD082E7}">
      <dgm:prSet/>
      <dgm:spPr/>
      <dgm:t>
        <a:bodyPr/>
        <a:lstStyle/>
        <a:p>
          <a:endParaRPr lang="en-US"/>
        </a:p>
      </dgm:t>
    </dgm:pt>
    <dgm:pt modelId="{F5D68172-3079-4818-B0C5-38273DE5B827}">
      <dgm:prSet/>
      <dgm:spPr>
        <a:solidFill>
          <a:srgbClr val="EDD7F1">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MUNIS action for promotions</a:t>
          </a:r>
        </a:p>
      </dgm:t>
    </dgm:pt>
    <dgm:pt modelId="{42C002BE-5E60-4C01-BF23-43D9328B8B5A}" type="parTrans" cxnId="{35042A9D-F66A-4A6A-91BA-6DDB38624CE9}">
      <dgm:prSet/>
      <dgm:spPr/>
      <dgm:t>
        <a:bodyPr/>
        <a:lstStyle/>
        <a:p>
          <a:endParaRPr lang="en-US"/>
        </a:p>
      </dgm:t>
    </dgm:pt>
    <dgm:pt modelId="{67CAF1FF-9D06-4093-A12F-4DADC65BA6AE}" type="sibTrans" cxnId="{35042A9D-F66A-4A6A-91BA-6DDB38624CE9}">
      <dgm:prSet/>
      <dgm:spPr/>
      <dgm:t>
        <a:bodyPr/>
        <a:lstStyle/>
        <a:p>
          <a:endParaRPr lang="en-US"/>
        </a:p>
      </dgm:t>
    </dgm:pt>
    <dgm:pt modelId="{2A37B038-B964-4D90-A656-C648746A343D}">
      <dgm:prSet/>
      <dgm:spPr>
        <a:solidFill>
          <a:srgbClr val="EDD7F1">
            <a:alpha val="90000"/>
          </a:srgbClr>
        </a:solidFill>
      </dgm:spPr>
      <dgm:t>
        <a:bodyPr/>
        <a:lstStyle/>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Update NEOGOV candidate status</a:t>
          </a:r>
        </a:p>
      </dgm:t>
    </dgm:pt>
    <dgm:pt modelId="{D5CD04BB-B864-4EE4-8F87-A63AD6938D17}" type="parTrans" cxnId="{4429C316-E131-4FC7-90C5-5C6C636EC288}">
      <dgm:prSet/>
      <dgm:spPr/>
      <dgm:t>
        <a:bodyPr/>
        <a:lstStyle/>
        <a:p>
          <a:endParaRPr lang="en-US"/>
        </a:p>
      </dgm:t>
    </dgm:pt>
    <dgm:pt modelId="{192400E3-8C86-4153-A5D3-2294FA9A2ACB}" type="sibTrans" cxnId="{4429C316-E131-4FC7-90C5-5C6C636EC288}">
      <dgm:prSet/>
      <dgm:spPr/>
      <dgm:t>
        <a:bodyPr/>
        <a:lstStyle/>
        <a:p>
          <a:endParaRPr lang="en-US"/>
        </a:p>
      </dgm:t>
    </dgm:pt>
    <dgm:pt modelId="{FB06390F-A075-4A0A-8F95-E03FF30C9724}" type="pres">
      <dgm:prSet presAssocID="{3EB8BA5A-9F5A-4A9A-88C0-F644DDB165D1}" presName="Name0" presStyleCnt="0">
        <dgm:presLayoutVars>
          <dgm:dir/>
          <dgm:animLvl val="lvl"/>
          <dgm:resizeHandles val="exact"/>
        </dgm:presLayoutVars>
      </dgm:prSet>
      <dgm:spPr/>
    </dgm:pt>
    <dgm:pt modelId="{E041582E-2E9D-4818-8E7B-4539E1851C54}" type="pres">
      <dgm:prSet presAssocID="{61AE74CE-AE1C-4980-898A-456AA629603C}" presName="composite" presStyleCnt="0"/>
      <dgm:spPr/>
    </dgm:pt>
    <dgm:pt modelId="{90F0D0EB-C4D5-423B-8F53-0DB387DACD90}" type="pres">
      <dgm:prSet presAssocID="{61AE74CE-AE1C-4980-898A-456AA629603C}" presName="parTx" presStyleLbl="alignNode1" presStyleIdx="0" presStyleCnt="2">
        <dgm:presLayoutVars>
          <dgm:chMax val="0"/>
          <dgm:chPref val="0"/>
          <dgm:bulletEnabled val="1"/>
        </dgm:presLayoutVars>
      </dgm:prSet>
      <dgm:spPr/>
    </dgm:pt>
    <dgm:pt modelId="{C43A319A-3C28-4241-8C3B-291B1678A7C0}" type="pres">
      <dgm:prSet presAssocID="{61AE74CE-AE1C-4980-898A-456AA629603C}" presName="desTx" presStyleLbl="alignAccFollowNode1" presStyleIdx="0" presStyleCnt="2">
        <dgm:presLayoutVars>
          <dgm:bulletEnabled val="1"/>
        </dgm:presLayoutVars>
      </dgm:prSet>
      <dgm:spPr/>
    </dgm:pt>
    <dgm:pt modelId="{B4BE6EBA-FDC3-4353-BBFA-D5EE130177B6}" type="pres">
      <dgm:prSet presAssocID="{E88FAA40-7CA6-4841-889E-EC651D94CC55}" presName="space" presStyleCnt="0"/>
      <dgm:spPr/>
    </dgm:pt>
    <dgm:pt modelId="{54810CCC-03AE-451C-AAEA-F95DFBAF829D}" type="pres">
      <dgm:prSet presAssocID="{DDD13383-114A-4C4C-AE59-955FA330E3E7}" presName="composite" presStyleCnt="0"/>
      <dgm:spPr/>
    </dgm:pt>
    <dgm:pt modelId="{6127CDC6-4389-47E7-92F2-F590E4F8F4AA}" type="pres">
      <dgm:prSet presAssocID="{DDD13383-114A-4C4C-AE59-955FA330E3E7}" presName="parTx" presStyleLbl="alignNode1" presStyleIdx="1" presStyleCnt="2">
        <dgm:presLayoutVars>
          <dgm:chMax val="0"/>
          <dgm:chPref val="0"/>
          <dgm:bulletEnabled val="1"/>
        </dgm:presLayoutVars>
      </dgm:prSet>
      <dgm:spPr/>
    </dgm:pt>
    <dgm:pt modelId="{158AE177-2C46-42D6-B932-2B28708101F1}" type="pres">
      <dgm:prSet presAssocID="{DDD13383-114A-4C4C-AE59-955FA330E3E7}" presName="desTx" presStyleLbl="alignAccFollowNode1" presStyleIdx="1" presStyleCnt="2">
        <dgm:presLayoutVars>
          <dgm:bulletEnabled val="1"/>
        </dgm:presLayoutVars>
      </dgm:prSet>
      <dgm:spPr/>
    </dgm:pt>
  </dgm:ptLst>
  <dgm:cxnLst>
    <dgm:cxn modelId="{80D4380B-A27D-48C4-B7A7-CD38A216C9F0}" type="presOf" srcId="{68FB133C-384E-48E9-BAFB-5F14EADEE3C1}" destId="{C43A319A-3C28-4241-8C3B-291B1678A7C0}" srcOrd="0" destOrd="0" presId="urn:microsoft.com/office/officeart/2005/8/layout/hList1"/>
    <dgm:cxn modelId="{C2DC500F-5426-4AC9-ADA8-06B2F2A58742}" type="presOf" srcId="{9B255B13-4C86-47B9-94EA-C2722BFC8FF3}" destId="{158AE177-2C46-42D6-B932-2B28708101F1}" srcOrd="0" destOrd="0" presId="urn:microsoft.com/office/officeart/2005/8/layout/hList1"/>
    <dgm:cxn modelId="{4429C316-E131-4FC7-90C5-5C6C636EC288}" srcId="{61AE74CE-AE1C-4980-898A-456AA629603C}" destId="{2A37B038-B964-4D90-A656-C648746A343D}" srcOrd="1" destOrd="0" parTransId="{D5CD04BB-B864-4EE4-8F87-A63AD6938D17}" sibTransId="{192400E3-8C86-4153-A5D3-2294FA9A2ACB}"/>
    <dgm:cxn modelId="{B4E8B970-7FAE-459D-BAEF-6FCE4719F6EF}" type="presOf" srcId="{59C43055-8E12-409A-88C1-9A2F9BED0E80}" destId="{C43A319A-3C28-4241-8C3B-291B1678A7C0}" srcOrd="0" destOrd="2" presId="urn:microsoft.com/office/officeart/2005/8/layout/hList1"/>
    <dgm:cxn modelId="{9D87CB7A-56CA-433A-A614-6D40E4AB7EE2}" srcId="{3EB8BA5A-9F5A-4A9A-88C0-F644DDB165D1}" destId="{61AE74CE-AE1C-4980-898A-456AA629603C}" srcOrd="0" destOrd="0" parTransId="{550EA137-35C7-451A-9AE9-C5CF78366179}" sibTransId="{E88FAA40-7CA6-4841-889E-EC651D94CC55}"/>
    <dgm:cxn modelId="{9F9D3A7B-E107-40DA-9013-658D7772CEA9}" srcId="{DDD13383-114A-4C4C-AE59-955FA330E3E7}" destId="{1AA52316-5533-44B6-8F26-9B219C7C310B}" srcOrd="1" destOrd="0" parTransId="{C6CE09D4-D269-40EB-BBAC-22B2ED0729D3}" sibTransId="{BB6576BC-1884-42DA-9753-BD7A50A73118}"/>
    <dgm:cxn modelId="{2084DD81-23CB-49AF-BC91-75DE368B4EF9}" type="presOf" srcId="{61AE74CE-AE1C-4980-898A-456AA629603C}" destId="{90F0D0EB-C4D5-423B-8F53-0DB387DACD90}" srcOrd="0" destOrd="0" presId="urn:microsoft.com/office/officeart/2005/8/layout/hList1"/>
    <dgm:cxn modelId="{32C0F681-3E4B-48EC-A01F-6BA7491A2B60}" srcId="{61AE74CE-AE1C-4980-898A-456AA629603C}" destId="{68FB133C-384E-48E9-BAFB-5F14EADEE3C1}" srcOrd="0" destOrd="0" parTransId="{79080384-FF61-41A1-BC68-E8C40C72FA76}" sibTransId="{5C5B05AA-E492-47D0-A625-80C43A428AFD}"/>
    <dgm:cxn modelId="{7507CA95-6C9D-46BF-852E-97928B1EF8F2}" srcId="{DDD13383-114A-4C4C-AE59-955FA330E3E7}" destId="{E70EF99B-6E27-412C-9E32-9F835300272B}" srcOrd="2" destOrd="0" parTransId="{7E6734A6-AF3E-472E-B303-3BA2BE06606A}" sibTransId="{137A5B7E-219B-4A1A-9E6D-F2C4FCC41B4F}"/>
    <dgm:cxn modelId="{35042A9D-F66A-4A6A-91BA-6DDB38624CE9}" srcId="{61AE74CE-AE1C-4980-898A-456AA629603C}" destId="{F5D68172-3079-4818-B0C5-38273DE5B827}" srcOrd="3" destOrd="0" parTransId="{42C002BE-5E60-4C01-BF23-43D9328B8B5A}" sibTransId="{67CAF1FF-9D06-4093-A12F-4DADC65BA6AE}"/>
    <dgm:cxn modelId="{799E58BC-14EB-4937-9475-34C19F1D9967}" type="presOf" srcId="{DDD13383-114A-4C4C-AE59-955FA330E3E7}" destId="{6127CDC6-4389-47E7-92F2-F590E4F8F4AA}" srcOrd="0" destOrd="0" presId="urn:microsoft.com/office/officeart/2005/8/layout/hList1"/>
    <dgm:cxn modelId="{72B7C2C4-75B9-44BF-923A-E93B9B01F8BB}" type="presOf" srcId="{2A37B038-B964-4D90-A656-C648746A343D}" destId="{C43A319A-3C28-4241-8C3B-291B1678A7C0}" srcOrd="0" destOrd="1" presId="urn:microsoft.com/office/officeart/2005/8/layout/hList1"/>
    <dgm:cxn modelId="{A2E651CF-75B6-4FA4-ABD7-D72F351D6D47}" type="presOf" srcId="{1AA52316-5533-44B6-8F26-9B219C7C310B}" destId="{158AE177-2C46-42D6-B932-2B28708101F1}" srcOrd="0" destOrd="1" presId="urn:microsoft.com/office/officeart/2005/8/layout/hList1"/>
    <dgm:cxn modelId="{B80B4DD1-78FA-4DF5-9B61-EE7B9BD082E7}" srcId="{61AE74CE-AE1C-4980-898A-456AA629603C}" destId="{59C43055-8E12-409A-88C1-9A2F9BED0E80}" srcOrd="2" destOrd="0" parTransId="{D6518A63-E431-4918-8D41-884102F520BD}" sibTransId="{406AB424-FC2D-4743-B35A-C8B69385F43F}"/>
    <dgm:cxn modelId="{227281DF-E15D-4616-B881-0C5845B7A906}" srcId="{DDD13383-114A-4C4C-AE59-955FA330E3E7}" destId="{9B255B13-4C86-47B9-94EA-C2722BFC8FF3}" srcOrd="0" destOrd="0" parTransId="{6C2FE771-1DD6-45A3-94ED-C0E37E5E5198}" sibTransId="{1AD18463-934A-42AE-A773-50129C5D0EA8}"/>
    <dgm:cxn modelId="{566BD9EB-D673-4F5D-AB29-BDCD92BC3E7D}" srcId="{3EB8BA5A-9F5A-4A9A-88C0-F644DDB165D1}" destId="{DDD13383-114A-4C4C-AE59-955FA330E3E7}" srcOrd="1" destOrd="0" parTransId="{845FCA8D-9686-4570-A619-8BFEAEBE0B06}" sibTransId="{299A9F05-611C-4B77-9FA7-731607A247EF}"/>
    <dgm:cxn modelId="{537CC8F3-8228-418C-8FD9-C78D053A1E47}" type="presOf" srcId="{E70EF99B-6E27-412C-9E32-9F835300272B}" destId="{158AE177-2C46-42D6-B932-2B28708101F1}" srcOrd="0" destOrd="2" presId="urn:microsoft.com/office/officeart/2005/8/layout/hList1"/>
    <dgm:cxn modelId="{140028FC-F263-4CF9-824F-B6A23AEC0FF4}" type="presOf" srcId="{F5D68172-3079-4818-B0C5-38273DE5B827}" destId="{C43A319A-3C28-4241-8C3B-291B1678A7C0}" srcOrd="0" destOrd="3" presId="urn:microsoft.com/office/officeart/2005/8/layout/hList1"/>
    <dgm:cxn modelId="{9D383AFF-8108-4E12-B643-354279ED6549}" type="presOf" srcId="{3EB8BA5A-9F5A-4A9A-88C0-F644DDB165D1}" destId="{FB06390F-A075-4A0A-8F95-E03FF30C9724}" srcOrd="0" destOrd="0" presId="urn:microsoft.com/office/officeart/2005/8/layout/hList1"/>
    <dgm:cxn modelId="{8A3D77F5-4713-46E9-8112-2FF2F632F7EE}" type="presParOf" srcId="{FB06390F-A075-4A0A-8F95-E03FF30C9724}" destId="{E041582E-2E9D-4818-8E7B-4539E1851C54}" srcOrd="0" destOrd="0" presId="urn:microsoft.com/office/officeart/2005/8/layout/hList1"/>
    <dgm:cxn modelId="{86F18167-9B70-4CD2-AB70-B789E4352CFE}" type="presParOf" srcId="{E041582E-2E9D-4818-8E7B-4539E1851C54}" destId="{90F0D0EB-C4D5-423B-8F53-0DB387DACD90}" srcOrd="0" destOrd="0" presId="urn:microsoft.com/office/officeart/2005/8/layout/hList1"/>
    <dgm:cxn modelId="{860E722C-148D-4372-8A86-AFB1F62BA78C}" type="presParOf" srcId="{E041582E-2E9D-4818-8E7B-4539E1851C54}" destId="{C43A319A-3C28-4241-8C3B-291B1678A7C0}" srcOrd="1" destOrd="0" presId="urn:microsoft.com/office/officeart/2005/8/layout/hList1"/>
    <dgm:cxn modelId="{4F9E86E6-7125-49B6-9047-AEF6ABF2B6E2}" type="presParOf" srcId="{FB06390F-A075-4A0A-8F95-E03FF30C9724}" destId="{B4BE6EBA-FDC3-4353-BBFA-D5EE130177B6}" srcOrd="1" destOrd="0" presId="urn:microsoft.com/office/officeart/2005/8/layout/hList1"/>
    <dgm:cxn modelId="{B405480A-EDB9-4F4E-B3F1-2D182F0DEBE9}" type="presParOf" srcId="{FB06390F-A075-4A0A-8F95-E03FF30C9724}" destId="{54810CCC-03AE-451C-AAEA-F95DFBAF829D}" srcOrd="2" destOrd="0" presId="urn:microsoft.com/office/officeart/2005/8/layout/hList1"/>
    <dgm:cxn modelId="{1452C362-6531-4C8F-82D0-0BAF95A248F1}" type="presParOf" srcId="{54810CCC-03AE-451C-AAEA-F95DFBAF829D}" destId="{6127CDC6-4389-47E7-92F2-F590E4F8F4AA}" srcOrd="0" destOrd="0" presId="urn:microsoft.com/office/officeart/2005/8/layout/hList1"/>
    <dgm:cxn modelId="{3BD7432B-D322-48C5-B00C-FF3101E6E31E}" type="presParOf" srcId="{54810CCC-03AE-451C-AAEA-F95DFBAF829D}" destId="{158AE177-2C46-42D6-B932-2B28708101F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8E8365A-1D69-409C-8AD8-21440B95D6F6}" type="doc">
      <dgm:prSet loTypeId="urn:microsoft.com/office/officeart/2005/8/layout/process4" loCatId="process" qsTypeId="urn:microsoft.com/office/officeart/2005/8/quickstyle/simple1" qsCatId="simple" csTypeId="urn:microsoft.com/office/officeart/2005/8/colors/accent3_1" csCatId="accent3" phldr="1"/>
      <dgm:spPr/>
    </dgm:pt>
    <dgm:pt modelId="{70ECEFAE-3C38-4997-B231-A6DBFDA1907B}">
      <dgm:prSet phldrT="[Text]" custT="1"/>
      <dgm:spPr/>
      <dgm:t>
        <a:bodyPr/>
        <a:lstStyle/>
        <a:p>
          <a:r>
            <a:rPr lang="en-US" sz="1600" b="1" dirty="0">
              <a:latin typeface="Gill Sans MT" panose="020B0502020104020203" pitchFamily="34" charset="0"/>
            </a:rPr>
            <a:t>Equitable Hiring Plan</a:t>
          </a:r>
        </a:p>
        <a:p>
          <a:r>
            <a:rPr lang="en-US" sz="1600" b="1" dirty="0">
              <a:latin typeface="Gill Sans MT" panose="020B0502020104020203" pitchFamily="34" charset="0"/>
            </a:rPr>
            <a:t>Create requisition with updated PD</a:t>
          </a:r>
        </a:p>
      </dgm:t>
    </dgm:pt>
    <dgm:pt modelId="{2D560E8A-E4A4-41B2-9870-5955E6A64975}" type="parTrans" cxnId="{49A8C7E8-8A03-49DF-B935-8064FEAF4E66}">
      <dgm:prSet/>
      <dgm:spPr/>
      <dgm:t>
        <a:bodyPr/>
        <a:lstStyle/>
        <a:p>
          <a:endParaRPr lang="en-US" sz="1600" b="1">
            <a:solidFill>
              <a:schemeClr val="tx1"/>
            </a:solidFill>
          </a:endParaRPr>
        </a:p>
      </dgm:t>
    </dgm:pt>
    <dgm:pt modelId="{0422640C-26E6-4108-984D-D44EE4062936}" type="sibTrans" cxnId="{49A8C7E8-8A03-49DF-B935-8064FEAF4E66}">
      <dgm:prSet/>
      <dgm:spPr/>
      <dgm:t>
        <a:bodyPr/>
        <a:lstStyle/>
        <a:p>
          <a:endParaRPr lang="en-US" sz="1600" b="1">
            <a:solidFill>
              <a:schemeClr val="tx1"/>
            </a:solidFill>
          </a:endParaRPr>
        </a:p>
      </dgm:t>
    </dgm:pt>
    <dgm:pt modelId="{05D3FDAF-8F71-44DA-BD3C-0EE9F242C03D}">
      <dgm:prSet phldrT="[Text]" custT="1"/>
      <dgm:spPr/>
      <dgm:t>
        <a:bodyPr/>
        <a:lstStyle/>
        <a:p>
          <a:r>
            <a:rPr lang="en-US" sz="1600" b="1" dirty="0">
              <a:latin typeface="Gill Sans MT" panose="020B0502020104020203" pitchFamily="34" charset="0"/>
            </a:rPr>
            <a:t>Review posting; Create supplemental questions;  advertising sources</a:t>
          </a:r>
        </a:p>
      </dgm:t>
    </dgm:pt>
    <dgm:pt modelId="{D6CE0C56-4A5A-4A22-A8EB-D9E638694EC5}" type="parTrans" cxnId="{25980633-D2EF-4ADF-B669-D296ECDDB217}">
      <dgm:prSet/>
      <dgm:spPr/>
      <dgm:t>
        <a:bodyPr/>
        <a:lstStyle/>
        <a:p>
          <a:endParaRPr lang="en-US" sz="1600" b="1">
            <a:solidFill>
              <a:schemeClr val="tx1"/>
            </a:solidFill>
          </a:endParaRPr>
        </a:p>
      </dgm:t>
    </dgm:pt>
    <dgm:pt modelId="{C3BC4B0D-38DB-4555-A547-4F724A356878}" type="sibTrans" cxnId="{25980633-D2EF-4ADF-B669-D296ECDDB217}">
      <dgm:prSet/>
      <dgm:spPr/>
      <dgm:t>
        <a:bodyPr/>
        <a:lstStyle/>
        <a:p>
          <a:endParaRPr lang="en-US" sz="1600" b="1">
            <a:solidFill>
              <a:schemeClr val="tx1"/>
            </a:solidFill>
          </a:endParaRPr>
        </a:p>
      </dgm:t>
    </dgm:pt>
    <dgm:pt modelId="{81999FCF-32C3-47F9-961F-5ED5113E2128}">
      <dgm:prSet phldrT="[Text]" custT="1"/>
      <dgm:spPr/>
      <dgm:t>
        <a:bodyPr/>
        <a:lstStyle/>
        <a:p>
          <a:r>
            <a:rPr lang="en-US" sz="1600" b="1">
              <a:latin typeface="Gill Sans MT" panose="020B0502020104020203" pitchFamily="34" charset="0"/>
            </a:rPr>
            <a:t>Develop / revise exam</a:t>
          </a:r>
          <a:endParaRPr lang="en-US" sz="1600" b="1" dirty="0">
            <a:latin typeface="Gill Sans MT" panose="020B0502020104020203" pitchFamily="34" charset="0"/>
          </a:endParaRPr>
        </a:p>
      </dgm:t>
    </dgm:pt>
    <dgm:pt modelId="{0D220B36-C3F5-45BC-B352-58FB8BE13E91}" type="parTrans" cxnId="{DCE6E96D-5EEA-46A8-9561-CC1C3C93E71C}">
      <dgm:prSet/>
      <dgm:spPr/>
      <dgm:t>
        <a:bodyPr/>
        <a:lstStyle/>
        <a:p>
          <a:endParaRPr lang="en-US" sz="1600" b="1">
            <a:solidFill>
              <a:schemeClr val="tx1"/>
            </a:solidFill>
          </a:endParaRPr>
        </a:p>
      </dgm:t>
    </dgm:pt>
    <dgm:pt modelId="{7456E4E4-6B3C-4543-BE58-7B6BFDA82923}" type="sibTrans" cxnId="{DCE6E96D-5EEA-46A8-9561-CC1C3C93E71C}">
      <dgm:prSet/>
      <dgm:spPr/>
      <dgm:t>
        <a:bodyPr/>
        <a:lstStyle/>
        <a:p>
          <a:endParaRPr lang="en-US" sz="1600" b="1">
            <a:solidFill>
              <a:schemeClr val="tx1"/>
            </a:solidFill>
          </a:endParaRPr>
        </a:p>
      </dgm:t>
    </dgm:pt>
    <dgm:pt modelId="{E475E840-9173-4AA9-8AAA-6F60A9647872}">
      <dgm:prSet phldrT="[Text]" custT="1"/>
      <dgm:spPr/>
      <dgm:t>
        <a:bodyPr/>
        <a:lstStyle/>
        <a:p>
          <a:r>
            <a:rPr lang="en-US" sz="1600" b="1">
              <a:latin typeface="Gill Sans MT" panose="020B0502020104020203" pitchFamily="34" charset="0"/>
            </a:rPr>
            <a:t>Assist with screening</a:t>
          </a:r>
          <a:endParaRPr lang="en-US" sz="1600" b="1" dirty="0">
            <a:latin typeface="Gill Sans MT" panose="020B0502020104020203" pitchFamily="34" charset="0"/>
          </a:endParaRPr>
        </a:p>
      </dgm:t>
    </dgm:pt>
    <dgm:pt modelId="{CF98CC64-A0C5-4AF8-8F4C-B4899AC64A31}" type="parTrans" cxnId="{CFA726B0-115D-4FD9-ABC4-79B1D1DDE36B}">
      <dgm:prSet/>
      <dgm:spPr/>
      <dgm:t>
        <a:bodyPr/>
        <a:lstStyle/>
        <a:p>
          <a:endParaRPr lang="en-US" sz="1600" b="1">
            <a:solidFill>
              <a:schemeClr val="tx1"/>
            </a:solidFill>
          </a:endParaRPr>
        </a:p>
      </dgm:t>
    </dgm:pt>
    <dgm:pt modelId="{3A572964-FDD8-42FE-A933-6E0C32B8BCE5}" type="sibTrans" cxnId="{CFA726B0-115D-4FD9-ABC4-79B1D1DDE36B}">
      <dgm:prSet/>
      <dgm:spPr/>
      <dgm:t>
        <a:bodyPr/>
        <a:lstStyle/>
        <a:p>
          <a:endParaRPr lang="en-US" sz="1600" b="1">
            <a:solidFill>
              <a:schemeClr val="tx1"/>
            </a:solidFill>
          </a:endParaRPr>
        </a:p>
      </dgm:t>
    </dgm:pt>
    <dgm:pt modelId="{4492C229-6BD0-41F2-8A87-191D8F70046D}">
      <dgm:prSet phldrT="[Text]" custT="1"/>
      <dgm:spPr/>
      <dgm:t>
        <a:bodyPr/>
        <a:lstStyle/>
        <a:p>
          <a:r>
            <a:rPr lang="en-US" sz="1600" b="1">
              <a:latin typeface="Gill Sans MT" panose="020B0502020104020203" pitchFamily="34" charset="0"/>
            </a:rPr>
            <a:t>Select raters/panel members</a:t>
          </a:r>
          <a:endParaRPr lang="en-US" sz="1600" b="1" dirty="0">
            <a:latin typeface="Gill Sans MT" panose="020B0502020104020203" pitchFamily="34" charset="0"/>
          </a:endParaRPr>
        </a:p>
      </dgm:t>
    </dgm:pt>
    <dgm:pt modelId="{8B5C3D30-F9ED-4110-867A-FD90576CC6FA}" type="parTrans" cxnId="{43D7254F-54CE-41AA-AEA1-2D852405785A}">
      <dgm:prSet/>
      <dgm:spPr/>
      <dgm:t>
        <a:bodyPr/>
        <a:lstStyle/>
        <a:p>
          <a:endParaRPr lang="en-US" sz="1600" b="1">
            <a:solidFill>
              <a:schemeClr val="tx1"/>
            </a:solidFill>
          </a:endParaRPr>
        </a:p>
      </dgm:t>
    </dgm:pt>
    <dgm:pt modelId="{601FA159-AE0F-486C-9C84-EF7AF82E8C37}" type="sibTrans" cxnId="{43D7254F-54CE-41AA-AEA1-2D852405785A}">
      <dgm:prSet/>
      <dgm:spPr/>
      <dgm:t>
        <a:bodyPr/>
        <a:lstStyle/>
        <a:p>
          <a:endParaRPr lang="en-US" sz="1600" b="1">
            <a:solidFill>
              <a:schemeClr val="tx1"/>
            </a:solidFill>
          </a:endParaRPr>
        </a:p>
      </dgm:t>
    </dgm:pt>
    <dgm:pt modelId="{AF5063EF-594F-4612-8FBD-7A4A48FDE1DC}">
      <dgm:prSet phldrT="[Text]" custT="1"/>
      <dgm:spPr/>
      <dgm:t>
        <a:bodyPr/>
        <a:lstStyle/>
        <a:p>
          <a:r>
            <a:rPr lang="en-US" sz="1600" b="1">
              <a:latin typeface="Gill Sans MT" panose="020B0502020104020203" pitchFamily="34" charset="0"/>
            </a:rPr>
            <a:t>Interview</a:t>
          </a:r>
          <a:endParaRPr lang="en-US" sz="1600" b="1" dirty="0">
            <a:latin typeface="Gill Sans MT" panose="020B0502020104020203" pitchFamily="34" charset="0"/>
          </a:endParaRPr>
        </a:p>
      </dgm:t>
    </dgm:pt>
    <dgm:pt modelId="{4951D240-A914-40C0-A2C6-C5510135256D}" type="parTrans" cxnId="{284CD7A9-07AB-41D6-BE56-51470F7EB716}">
      <dgm:prSet/>
      <dgm:spPr/>
      <dgm:t>
        <a:bodyPr/>
        <a:lstStyle/>
        <a:p>
          <a:endParaRPr lang="en-US" sz="1600" b="1">
            <a:solidFill>
              <a:schemeClr val="tx1"/>
            </a:solidFill>
          </a:endParaRPr>
        </a:p>
      </dgm:t>
    </dgm:pt>
    <dgm:pt modelId="{398BD34F-9D64-4C3A-A835-D236FF02AE8E}" type="sibTrans" cxnId="{284CD7A9-07AB-41D6-BE56-51470F7EB716}">
      <dgm:prSet/>
      <dgm:spPr/>
      <dgm:t>
        <a:bodyPr/>
        <a:lstStyle/>
        <a:p>
          <a:endParaRPr lang="en-US" sz="1600" b="1">
            <a:solidFill>
              <a:schemeClr val="tx1"/>
            </a:solidFill>
          </a:endParaRPr>
        </a:p>
      </dgm:t>
    </dgm:pt>
    <dgm:pt modelId="{F2D1FFB3-D212-4E84-9620-7492D201364D}">
      <dgm:prSet phldrT="[Text]" custT="1"/>
      <dgm:spPr/>
      <dgm:t>
        <a:bodyPr/>
        <a:lstStyle/>
        <a:p>
          <a:r>
            <a:rPr lang="en-US" sz="1600" b="1">
              <a:latin typeface="Gill Sans MT" panose="020B0502020104020203" pitchFamily="34" charset="0"/>
            </a:rPr>
            <a:t>Official offer; close out NEOGOV; send notices</a:t>
          </a:r>
          <a:endParaRPr lang="en-US" sz="1600" b="1" dirty="0">
            <a:latin typeface="Gill Sans MT" panose="020B0502020104020203" pitchFamily="34" charset="0"/>
          </a:endParaRPr>
        </a:p>
      </dgm:t>
    </dgm:pt>
    <dgm:pt modelId="{499EE79D-58E2-4349-AFC9-2FE4AC1D98ED}" type="parTrans" cxnId="{F24389A7-AF26-470F-B7CC-174EFE2A716E}">
      <dgm:prSet/>
      <dgm:spPr/>
      <dgm:t>
        <a:bodyPr/>
        <a:lstStyle/>
        <a:p>
          <a:endParaRPr lang="en-US" sz="1600" b="1">
            <a:solidFill>
              <a:schemeClr val="tx1"/>
            </a:solidFill>
          </a:endParaRPr>
        </a:p>
      </dgm:t>
    </dgm:pt>
    <dgm:pt modelId="{1C17C56C-567F-4E76-85DF-3613D74A60FE}" type="sibTrans" cxnId="{F24389A7-AF26-470F-B7CC-174EFE2A716E}">
      <dgm:prSet/>
      <dgm:spPr/>
      <dgm:t>
        <a:bodyPr/>
        <a:lstStyle/>
        <a:p>
          <a:endParaRPr lang="en-US" sz="1600" b="1">
            <a:solidFill>
              <a:schemeClr val="tx1"/>
            </a:solidFill>
          </a:endParaRPr>
        </a:p>
      </dgm:t>
    </dgm:pt>
    <dgm:pt modelId="{D8D636D4-370D-42F9-880C-839EC89E873D}">
      <dgm:prSet phldrT="[Text]" custT="1"/>
      <dgm:spPr/>
      <dgm:t>
        <a:bodyPr/>
        <a:lstStyle/>
        <a:p>
          <a:r>
            <a:rPr lang="en-US" sz="1600" b="1">
              <a:latin typeface="Gill Sans MT" panose="020B0502020104020203" pitchFamily="34" charset="0"/>
            </a:rPr>
            <a:t>Reference checks; conditional offer</a:t>
          </a:r>
          <a:endParaRPr lang="en-US" sz="1600" b="1" dirty="0">
            <a:latin typeface="Gill Sans MT" panose="020B0502020104020203" pitchFamily="34" charset="0"/>
          </a:endParaRPr>
        </a:p>
      </dgm:t>
    </dgm:pt>
    <dgm:pt modelId="{2BB2C0A4-99A6-4ED6-97CB-A24D51AADC48}" type="parTrans" cxnId="{4CAC1200-4FCE-4892-85F4-8F17FE6F7D8D}">
      <dgm:prSet/>
      <dgm:spPr/>
      <dgm:t>
        <a:bodyPr/>
        <a:lstStyle/>
        <a:p>
          <a:endParaRPr lang="en-US" sz="1600" b="1">
            <a:solidFill>
              <a:schemeClr val="tx1"/>
            </a:solidFill>
          </a:endParaRPr>
        </a:p>
      </dgm:t>
    </dgm:pt>
    <dgm:pt modelId="{4EDF1041-7171-4EC4-8E6F-6D18B6F29A95}" type="sibTrans" cxnId="{4CAC1200-4FCE-4892-85F4-8F17FE6F7D8D}">
      <dgm:prSet/>
      <dgm:spPr/>
      <dgm:t>
        <a:bodyPr/>
        <a:lstStyle/>
        <a:p>
          <a:endParaRPr lang="en-US" sz="1600" b="1">
            <a:solidFill>
              <a:schemeClr val="tx1"/>
            </a:solidFill>
          </a:endParaRPr>
        </a:p>
      </dgm:t>
    </dgm:pt>
    <dgm:pt modelId="{C2131203-73ED-4321-82CF-33097323BA20}" type="pres">
      <dgm:prSet presAssocID="{48E8365A-1D69-409C-8AD8-21440B95D6F6}" presName="Name0" presStyleCnt="0">
        <dgm:presLayoutVars>
          <dgm:dir/>
          <dgm:animLvl val="lvl"/>
          <dgm:resizeHandles val="exact"/>
        </dgm:presLayoutVars>
      </dgm:prSet>
      <dgm:spPr/>
    </dgm:pt>
    <dgm:pt modelId="{ACE254DB-5889-4F3B-9EC0-1126D479C3DC}" type="pres">
      <dgm:prSet presAssocID="{F2D1FFB3-D212-4E84-9620-7492D201364D}" presName="boxAndChildren" presStyleCnt="0"/>
      <dgm:spPr/>
    </dgm:pt>
    <dgm:pt modelId="{449F834B-8884-4851-BE70-95DFAAABB8F5}" type="pres">
      <dgm:prSet presAssocID="{F2D1FFB3-D212-4E84-9620-7492D201364D}" presName="parentTextBox" presStyleLbl="node1" presStyleIdx="0" presStyleCnt="8"/>
      <dgm:spPr/>
    </dgm:pt>
    <dgm:pt modelId="{E54E1B0A-2E91-4F56-B841-2CB31564CD63}" type="pres">
      <dgm:prSet presAssocID="{4EDF1041-7171-4EC4-8E6F-6D18B6F29A95}" presName="sp" presStyleCnt="0"/>
      <dgm:spPr/>
    </dgm:pt>
    <dgm:pt modelId="{06876434-5957-4D78-AA84-683754BDBEE6}" type="pres">
      <dgm:prSet presAssocID="{D8D636D4-370D-42F9-880C-839EC89E873D}" presName="arrowAndChildren" presStyleCnt="0"/>
      <dgm:spPr/>
    </dgm:pt>
    <dgm:pt modelId="{2F178479-4C5C-4788-A1A6-694F343F7291}" type="pres">
      <dgm:prSet presAssocID="{D8D636D4-370D-42F9-880C-839EC89E873D}" presName="parentTextArrow" presStyleLbl="node1" presStyleIdx="1" presStyleCnt="8"/>
      <dgm:spPr/>
    </dgm:pt>
    <dgm:pt modelId="{EFEA9571-A5F8-4192-969B-12C3E7D4C8E0}" type="pres">
      <dgm:prSet presAssocID="{398BD34F-9D64-4C3A-A835-D236FF02AE8E}" presName="sp" presStyleCnt="0"/>
      <dgm:spPr/>
    </dgm:pt>
    <dgm:pt modelId="{3ECCF418-174F-4771-AB7B-EF9D1FC374D2}" type="pres">
      <dgm:prSet presAssocID="{AF5063EF-594F-4612-8FBD-7A4A48FDE1DC}" presName="arrowAndChildren" presStyleCnt="0"/>
      <dgm:spPr/>
    </dgm:pt>
    <dgm:pt modelId="{3DB72D02-7DEA-4788-BACB-6A4337CA9691}" type="pres">
      <dgm:prSet presAssocID="{AF5063EF-594F-4612-8FBD-7A4A48FDE1DC}" presName="parentTextArrow" presStyleLbl="node1" presStyleIdx="2" presStyleCnt="8"/>
      <dgm:spPr/>
    </dgm:pt>
    <dgm:pt modelId="{B98938DF-0349-4DC5-8788-91C5381DF3DD}" type="pres">
      <dgm:prSet presAssocID="{601FA159-AE0F-486C-9C84-EF7AF82E8C37}" presName="sp" presStyleCnt="0"/>
      <dgm:spPr/>
    </dgm:pt>
    <dgm:pt modelId="{60EFC524-333A-4C51-858B-48B88295AD25}" type="pres">
      <dgm:prSet presAssocID="{4492C229-6BD0-41F2-8A87-191D8F70046D}" presName="arrowAndChildren" presStyleCnt="0"/>
      <dgm:spPr/>
    </dgm:pt>
    <dgm:pt modelId="{0D7ED145-3D7B-425A-B4D1-F12802DD465B}" type="pres">
      <dgm:prSet presAssocID="{4492C229-6BD0-41F2-8A87-191D8F70046D}" presName="parentTextArrow" presStyleLbl="node1" presStyleIdx="3" presStyleCnt="8"/>
      <dgm:spPr/>
    </dgm:pt>
    <dgm:pt modelId="{CDED645B-E02F-4FCB-ACE4-6F0DC62B4133}" type="pres">
      <dgm:prSet presAssocID="{3A572964-FDD8-42FE-A933-6E0C32B8BCE5}" presName="sp" presStyleCnt="0"/>
      <dgm:spPr/>
    </dgm:pt>
    <dgm:pt modelId="{070213C2-60A9-444C-BF19-487AE20B9134}" type="pres">
      <dgm:prSet presAssocID="{E475E840-9173-4AA9-8AAA-6F60A9647872}" presName="arrowAndChildren" presStyleCnt="0"/>
      <dgm:spPr/>
    </dgm:pt>
    <dgm:pt modelId="{DC6A1EBB-AB23-44E6-9CC3-E0F5DBBD6CA6}" type="pres">
      <dgm:prSet presAssocID="{E475E840-9173-4AA9-8AAA-6F60A9647872}" presName="parentTextArrow" presStyleLbl="node1" presStyleIdx="4" presStyleCnt="8"/>
      <dgm:spPr/>
    </dgm:pt>
    <dgm:pt modelId="{276FC908-8294-4E89-8F55-44BB8E0ADD02}" type="pres">
      <dgm:prSet presAssocID="{7456E4E4-6B3C-4543-BE58-7B6BFDA82923}" presName="sp" presStyleCnt="0"/>
      <dgm:spPr/>
    </dgm:pt>
    <dgm:pt modelId="{07E56F58-F60B-46D5-9423-CD4947BB5F60}" type="pres">
      <dgm:prSet presAssocID="{81999FCF-32C3-47F9-961F-5ED5113E2128}" presName="arrowAndChildren" presStyleCnt="0"/>
      <dgm:spPr/>
    </dgm:pt>
    <dgm:pt modelId="{7F613801-AD98-4737-BC7B-EBDDCC527EC6}" type="pres">
      <dgm:prSet presAssocID="{81999FCF-32C3-47F9-961F-5ED5113E2128}" presName="parentTextArrow" presStyleLbl="node1" presStyleIdx="5" presStyleCnt="8"/>
      <dgm:spPr/>
    </dgm:pt>
    <dgm:pt modelId="{1F44E9BC-1F74-48C1-BF25-68EE84ABF220}" type="pres">
      <dgm:prSet presAssocID="{C3BC4B0D-38DB-4555-A547-4F724A356878}" presName="sp" presStyleCnt="0"/>
      <dgm:spPr/>
    </dgm:pt>
    <dgm:pt modelId="{C9E1C744-8D20-4975-9482-B07C924EE3B9}" type="pres">
      <dgm:prSet presAssocID="{05D3FDAF-8F71-44DA-BD3C-0EE9F242C03D}" presName="arrowAndChildren" presStyleCnt="0"/>
      <dgm:spPr/>
    </dgm:pt>
    <dgm:pt modelId="{7645B908-79EE-4CE2-A769-EF804B9F7F63}" type="pres">
      <dgm:prSet presAssocID="{05D3FDAF-8F71-44DA-BD3C-0EE9F242C03D}" presName="parentTextArrow" presStyleLbl="node1" presStyleIdx="6" presStyleCnt="8"/>
      <dgm:spPr/>
    </dgm:pt>
    <dgm:pt modelId="{0E28838B-A8A2-4D7C-8D88-AE0C38686C7A}" type="pres">
      <dgm:prSet presAssocID="{0422640C-26E6-4108-984D-D44EE4062936}" presName="sp" presStyleCnt="0"/>
      <dgm:spPr/>
    </dgm:pt>
    <dgm:pt modelId="{0A8861BC-0EC5-41EB-87C8-B464935B2591}" type="pres">
      <dgm:prSet presAssocID="{70ECEFAE-3C38-4997-B231-A6DBFDA1907B}" presName="arrowAndChildren" presStyleCnt="0"/>
      <dgm:spPr/>
    </dgm:pt>
    <dgm:pt modelId="{FEBDF05C-4585-4632-A856-A6986AE6D6BD}" type="pres">
      <dgm:prSet presAssocID="{70ECEFAE-3C38-4997-B231-A6DBFDA1907B}" presName="parentTextArrow" presStyleLbl="node1" presStyleIdx="7" presStyleCnt="8"/>
      <dgm:spPr/>
    </dgm:pt>
  </dgm:ptLst>
  <dgm:cxnLst>
    <dgm:cxn modelId="{4CAC1200-4FCE-4892-85F4-8F17FE6F7D8D}" srcId="{48E8365A-1D69-409C-8AD8-21440B95D6F6}" destId="{D8D636D4-370D-42F9-880C-839EC89E873D}" srcOrd="6" destOrd="0" parTransId="{2BB2C0A4-99A6-4ED6-97CB-A24D51AADC48}" sibTransId="{4EDF1041-7171-4EC4-8E6F-6D18B6F29A95}"/>
    <dgm:cxn modelId="{F7C75B07-AB9C-450E-B449-7B686948E59A}" type="presOf" srcId="{D8D636D4-370D-42F9-880C-839EC89E873D}" destId="{2F178479-4C5C-4788-A1A6-694F343F7291}" srcOrd="0" destOrd="0" presId="urn:microsoft.com/office/officeart/2005/8/layout/process4"/>
    <dgm:cxn modelId="{23A1B51B-B70E-4853-B064-CF01D95D0E59}" type="presOf" srcId="{AF5063EF-594F-4612-8FBD-7A4A48FDE1DC}" destId="{3DB72D02-7DEA-4788-BACB-6A4337CA9691}" srcOrd="0" destOrd="0" presId="urn:microsoft.com/office/officeart/2005/8/layout/process4"/>
    <dgm:cxn modelId="{25980633-D2EF-4ADF-B669-D296ECDDB217}" srcId="{48E8365A-1D69-409C-8AD8-21440B95D6F6}" destId="{05D3FDAF-8F71-44DA-BD3C-0EE9F242C03D}" srcOrd="1" destOrd="0" parTransId="{D6CE0C56-4A5A-4A22-A8EB-D9E638694EC5}" sibTransId="{C3BC4B0D-38DB-4555-A547-4F724A356878}"/>
    <dgm:cxn modelId="{DCE6E96D-5EEA-46A8-9561-CC1C3C93E71C}" srcId="{48E8365A-1D69-409C-8AD8-21440B95D6F6}" destId="{81999FCF-32C3-47F9-961F-5ED5113E2128}" srcOrd="2" destOrd="0" parTransId="{0D220B36-C3F5-45BC-B352-58FB8BE13E91}" sibTransId="{7456E4E4-6B3C-4543-BE58-7B6BFDA82923}"/>
    <dgm:cxn modelId="{43D7254F-54CE-41AA-AEA1-2D852405785A}" srcId="{48E8365A-1D69-409C-8AD8-21440B95D6F6}" destId="{4492C229-6BD0-41F2-8A87-191D8F70046D}" srcOrd="4" destOrd="0" parTransId="{8B5C3D30-F9ED-4110-867A-FD90576CC6FA}" sibTransId="{601FA159-AE0F-486C-9C84-EF7AF82E8C37}"/>
    <dgm:cxn modelId="{BA7F4E79-603F-4E87-A068-813FBA586B4D}" type="presOf" srcId="{F2D1FFB3-D212-4E84-9620-7492D201364D}" destId="{449F834B-8884-4851-BE70-95DFAAABB8F5}" srcOrd="0" destOrd="0" presId="urn:microsoft.com/office/officeart/2005/8/layout/process4"/>
    <dgm:cxn modelId="{97F9968E-A9C5-4D1E-BF35-B0EFE2007097}" type="presOf" srcId="{81999FCF-32C3-47F9-961F-5ED5113E2128}" destId="{7F613801-AD98-4737-BC7B-EBDDCC527EC6}" srcOrd="0" destOrd="0" presId="urn:microsoft.com/office/officeart/2005/8/layout/process4"/>
    <dgm:cxn modelId="{78EFAD96-1891-40F1-A3BE-6F94ED5568F6}" type="presOf" srcId="{E475E840-9173-4AA9-8AAA-6F60A9647872}" destId="{DC6A1EBB-AB23-44E6-9CC3-E0F5DBBD6CA6}" srcOrd="0" destOrd="0" presId="urn:microsoft.com/office/officeart/2005/8/layout/process4"/>
    <dgm:cxn modelId="{9AB31499-C1D9-40B5-A68B-786440CE693A}" type="presOf" srcId="{70ECEFAE-3C38-4997-B231-A6DBFDA1907B}" destId="{FEBDF05C-4585-4632-A856-A6986AE6D6BD}" srcOrd="0" destOrd="0" presId="urn:microsoft.com/office/officeart/2005/8/layout/process4"/>
    <dgm:cxn modelId="{BE70649D-619B-412E-809C-2F9A45F678CA}" type="presOf" srcId="{05D3FDAF-8F71-44DA-BD3C-0EE9F242C03D}" destId="{7645B908-79EE-4CE2-A769-EF804B9F7F63}" srcOrd="0" destOrd="0" presId="urn:microsoft.com/office/officeart/2005/8/layout/process4"/>
    <dgm:cxn modelId="{F24389A7-AF26-470F-B7CC-174EFE2A716E}" srcId="{48E8365A-1D69-409C-8AD8-21440B95D6F6}" destId="{F2D1FFB3-D212-4E84-9620-7492D201364D}" srcOrd="7" destOrd="0" parTransId="{499EE79D-58E2-4349-AFC9-2FE4AC1D98ED}" sibTransId="{1C17C56C-567F-4E76-85DF-3613D74A60FE}"/>
    <dgm:cxn modelId="{284CD7A9-07AB-41D6-BE56-51470F7EB716}" srcId="{48E8365A-1D69-409C-8AD8-21440B95D6F6}" destId="{AF5063EF-594F-4612-8FBD-7A4A48FDE1DC}" srcOrd="5" destOrd="0" parTransId="{4951D240-A914-40C0-A2C6-C5510135256D}" sibTransId="{398BD34F-9D64-4C3A-A835-D236FF02AE8E}"/>
    <dgm:cxn modelId="{CFA726B0-115D-4FD9-ABC4-79B1D1DDE36B}" srcId="{48E8365A-1D69-409C-8AD8-21440B95D6F6}" destId="{E475E840-9173-4AA9-8AAA-6F60A9647872}" srcOrd="3" destOrd="0" parTransId="{CF98CC64-A0C5-4AF8-8F4C-B4899AC64A31}" sibTransId="{3A572964-FDD8-42FE-A933-6E0C32B8BCE5}"/>
    <dgm:cxn modelId="{90D823D3-E178-444F-B140-1BDE19704281}" type="presOf" srcId="{4492C229-6BD0-41F2-8A87-191D8F70046D}" destId="{0D7ED145-3D7B-425A-B4D1-F12802DD465B}" srcOrd="0" destOrd="0" presId="urn:microsoft.com/office/officeart/2005/8/layout/process4"/>
    <dgm:cxn modelId="{93B245E8-5D6D-4AD5-8221-26E0B2019731}" type="presOf" srcId="{48E8365A-1D69-409C-8AD8-21440B95D6F6}" destId="{C2131203-73ED-4321-82CF-33097323BA20}" srcOrd="0" destOrd="0" presId="urn:microsoft.com/office/officeart/2005/8/layout/process4"/>
    <dgm:cxn modelId="{49A8C7E8-8A03-49DF-B935-8064FEAF4E66}" srcId="{48E8365A-1D69-409C-8AD8-21440B95D6F6}" destId="{70ECEFAE-3C38-4997-B231-A6DBFDA1907B}" srcOrd="0" destOrd="0" parTransId="{2D560E8A-E4A4-41B2-9870-5955E6A64975}" sibTransId="{0422640C-26E6-4108-984D-D44EE4062936}"/>
    <dgm:cxn modelId="{9CCE928D-9CA4-4C41-BD39-6EAF4DE34427}" type="presParOf" srcId="{C2131203-73ED-4321-82CF-33097323BA20}" destId="{ACE254DB-5889-4F3B-9EC0-1126D479C3DC}" srcOrd="0" destOrd="0" presId="urn:microsoft.com/office/officeart/2005/8/layout/process4"/>
    <dgm:cxn modelId="{47F70731-926C-43DA-83B6-61B6AE25313C}" type="presParOf" srcId="{ACE254DB-5889-4F3B-9EC0-1126D479C3DC}" destId="{449F834B-8884-4851-BE70-95DFAAABB8F5}" srcOrd="0" destOrd="0" presId="urn:microsoft.com/office/officeart/2005/8/layout/process4"/>
    <dgm:cxn modelId="{36545FF7-EB1D-4B09-86B3-D8F7972D8565}" type="presParOf" srcId="{C2131203-73ED-4321-82CF-33097323BA20}" destId="{E54E1B0A-2E91-4F56-B841-2CB31564CD63}" srcOrd="1" destOrd="0" presId="urn:microsoft.com/office/officeart/2005/8/layout/process4"/>
    <dgm:cxn modelId="{B2D978B9-05FE-4210-B9AE-435EB0F95876}" type="presParOf" srcId="{C2131203-73ED-4321-82CF-33097323BA20}" destId="{06876434-5957-4D78-AA84-683754BDBEE6}" srcOrd="2" destOrd="0" presId="urn:microsoft.com/office/officeart/2005/8/layout/process4"/>
    <dgm:cxn modelId="{2E369B5C-8DD6-45A5-A5C3-2B2BB58B628F}" type="presParOf" srcId="{06876434-5957-4D78-AA84-683754BDBEE6}" destId="{2F178479-4C5C-4788-A1A6-694F343F7291}" srcOrd="0" destOrd="0" presId="urn:microsoft.com/office/officeart/2005/8/layout/process4"/>
    <dgm:cxn modelId="{AAC1345D-02F6-4B0F-9436-87999B9C9922}" type="presParOf" srcId="{C2131203-73ED-4321-82CF-33097323BA20}" destId="{EFEA9571-A5F8-4192-969B-12C3E7D4C8E0}" srcOrd="3" destOrd="0" presId="urn:microsoft.com/office/officeart/2005/8/layout/process4"/>
    <dgm:cxn modelId="{F3441AF3-3D8C-46BF-BDA8-13BFA7700050}" type="presParOf" srcId="{C2131203-73ED-4321-82CF-33097323BA20}" destId="{3ECCF418-174F-4771-AB7B-EF9D1FC374D2}" srcOrd="4" destOrd="0" presId="urn:microsoft.com/office/officeart/2005/8/layout/process4"/>
    <dgm:cxn modelId="{241E6FBA-BCEF-4247-94AE-790DDC1B0010}" type="presParOf" srcId="{3ECCF418-174F-4771-AB7B-EF9D1FC374D2}" destId="{3DB72D02-7DEA-4788-BACB-6A4337CA9691}" srcOrd="0" destOrd="0" presId="urn:microsoft.com/office/officeart/2005/8/layout/process4"/>
    <dgm:cxn modelId="{9086B255-A8FB-4BAD-A518-2A38922BF2A9}" type="presParOf" srcId="{C2131203-73ED-4321-82CF-33097323BA20}" destId="{B98938DF-0349-4DC5-8788-91C5381DF3DD}" srcOrd="5" destOrd="0" presId="urn:microsoft.com/office/officeart/2005/8/layout/process4"/>
    <dgm:cxn modelId="{DB693BC0-06A0-4AB2-AF41-B14F1C5CEC3E}" type="presParOf" srcId="{C2131203-73ED-4321-82CF-33097323BA20}" destId="{60EFC524-333A-4C51-858B-48B88295AD25}" srcOrd="6" destOrd="0" presId="urn:microsoft.com/office/officeart/2005/8/layout/process4"/>
    <dgm:cxn modelId="{7AF08A2B-6D1A-48BD-861C-90D0EB01EC01}" type="presParOf" srcId="{60EFC524-333A-4C51-858B-48B88295AD25}" destId="{0D7ED145-3D7B-425A-B4D1-F12802DD465B}" srcOrd="0" destOrd="0" presId="urn:microsoft.com/office/officeart/2005/8/layout/process4"/>
    <dgm:cxn modelId="{80AD9E76-BE4D-46E7-9CD5-37A6296C71D7}" type="presParOf" srcId="{C2131203-73ED-4321-82CF-33097323BA20}" destId="{CDED645B-E02F-4FCB-ACE4-6F0DC62B4133}" srcOrd="7" destOrd="0" presId="urn:microsoft.com/office/officeart/2005/8/layout/process4"/>
    <dgm:cxn modelId="{635B7D8E-A36C-4159-A693-6B2826A72F4D}" type="presParOf" srcId="{C2131203-73ED-4321-82CF-33097323BA20}" destId="{070213C2-60A9-444C-BF19-487AE20B9134}" srcOrd="8" destOrd="0" presId="urn:microsoft.com/office/officeart/2005/8/layout/process4"/>
    <dgm:cxn modelId="{1068B730-E35C-4E23-A2AE-B38BBFA26221}" type="presParOf" srcId="{070213C2-60A9-444C-BF19-487AE20B9134}" destId="{DC6A1EBB-AB23-44E6-9CC3-E0F5DBBD6CA6}" srcOrd="0" destOrd="0" presId="urn:microsoft.com/office/officeart/2005/8/layout/process4"/>
    <dgm:cxn modelId="{5BDB331E-42A4-4743-8480-70118F69F932}" type="presParOf" srcId="{C2131203-73ED-4321-82CF-33097323BA20}" destId="{276FC908-8294-4E89-8F55-44BB8E0ADD02}" srcOrd="9" destOrd="0" presId="urn:microsoft.com/office/officeart/2005/8/layout/process4"/>
    <dgm:cxn modelId="{BE43F101-1C30-4470-B848-B330D8AA34B4}" type="presParOf" srcId="{C2131203-73ED-4321-82CF-33097323BA20}" destId="{07E56F58-F60B-46D5-9423-CD4947BB5F60}" srcOrd="10" destOrd="0" presId="urn:microsoft.com/office/officeart/2005/8/layout/process4"/>
    <dgm:cxn modelId="{A7D00EDF-76A0-4216-94D1-36FFD4FD7E4C}" type="presParOf" srcId="{07E56F58-F60B-46D5-9423-CD4947BB5F60}" destId="{7F613801-AD98-4737-BC7B-EBDDCC527EC6}" srcOrd="0" destOrd="0" presId="urn:microsoft.com/office/officeart/2005/8/layout/process4"/>
    <dgm:cxn modelId="{2AA444BC-81D1-4D05-9544-5032BDABFD35}" type="presParOf" srcId="{C2131203-73ED-4321-82CF-33097323BA20}" destId="{1F44E9BC-1F74-48C1-BF25-68EE84ABF220}" srcOrd="11" destOrd="0" presId="urn:microsoft.com/office/officeart/2005/8/layout/process4"/>
    <dgm:cxn modelId="{235026A2-4A5E-40EB-9B93-1ECB2374C15F}" type="presParOf" srcId="{C2131203-73ED-4321-82CF-33097323BA20}" destId="{C9E1C744-8D20-4975-9482-B07C924EE3B9}" srcOrd="12" destOrd="0" presId="urn:microsoft.com/office/officeart/2005/8/layout/process4"/>
    <dgm:cxn modelId="{4BF3A7F8-60E3-41EA-9582-A283F191C640}" type="presParOf" srcId="{C9E1C744-8D20-4975-9482-B07C924EE3B9}" destId="{7645B908-79EE-4CE2-A769-EF804B9F7F63}" srcOrd="0" destOrd="0" presId="urn:microsoft.com/office/officeart/2005/8/layout/process4"/>
    <dgm:cxn modelId="{7D37D844-4F14-4E9A-BF12-CD5067BAFA76}" type="presParOf" srcId="{C2131203-73ED-4321-82CF-33097323BA20}" destId="{0E28838B-A8A2-4D7C-8D88-AE0C38686C7A}" srcOrd="13" destOrd="0" presId="urn:microsoft.com/office/officeart/2005/8/layout/process4"/>
    <dgm:cxn modelId="{F183159D-A9A5-4A04-B050-FA91DE11749E}" type="presParOf" srcId="{C2131203-73ED-4321-82CF-33097323BA20}" destId="{0A8861BC-0EC5-41EB-87C8-B464935B2591}" srcOrd="14" destOrd="0" presId="urn:microsoft.com/office/officeart/2005/8/layout/process4"/>
    <dgm:cxn modelId="{2F543491-1C3C-414D-8A5D-8DA8AC465B74}" type="presParOf" srcId="{0A8861BC-0EC5-41EB-87C8-B464935B2591}" destId="{FEBDF05C-4585-4632-A856-A6986AE6D6BD}" srcOrd="0" destOrd="0" presId="urn:microsoft.com/office/officeart/2005/8/layout/process4"/>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5.xml><?xml version="1.0" encoding="utf-8"?>
<dgm:dataModel xmlns:dgm="http://schemas.openxmlformats.org/drawingml/2006/diagram" xmlns:a="http://schemas.openxmlformats.org/drawingml/2006/main">
  <dgm:ptLst>
    <dgm:pt modelId="{48E8365A-1D69-409C-8AD8-21440B95D6F6}" type="doc">
      <dgm:prSet loTypeId="urn:microsoft.com/office/officeart/2005/8/layout/process4" loCatId="process" qsTypeId="urn:microsoft.com/office/officeart/2005/8/quickstyle/simple1" qsCatId="simple" csTypeId="urn:microsoft.com/office/officeart/2005/8/colors/accent4_1" csCatId="accent4" phldr="1"/>
      <dgm:spPr/>
    </dgm:pt>
    <dgm:pt modelId="{70ECEFAE-3C38-4997-B231-A6DBFDA1907B}">
      <dgm:prSet phldrT="[Text]" custT="1"/>
      <dgm:spPr/>
      <dgm:t>
        <a:bodyPr/>
        <a:lstStyle/>
        <a:p>
          <a:r>
            <a:rPr lang="en-US" sz="1600" b="1">
              <a:latin typeface="Gill Sans MT" panose="020B0502020104020203" pitchFamily="34" charset="0"/>
            </a:rPr>
            <a:t>Approve requisition &amp; assign</a:t>
          </a:r>
          <a:endParaRPr lang="en-US" sz="1600" b="1" dirty="0">
            <a:latin typeface="Gill Sans MT" panose="020B0502020104020203" pitchFamily="34" charset="0"/>
          </a:endParaRPr>
        </a:p>
      </dgm:t>
    </dgm:pt>
    <dgm:pt modelId="{2D560E8A-E4A4-41B2-9870-5955E6A64975}" type="parTrans" cxnId="{49A8C7E8-8A03-49DF-B935-8064FEAF4E66}">
      <dgm:prSet/>
      <dgm:spPr/>
      <dgm:t>
        <a:bodyPr/>
        <a:lstStyle/>
        <a:p>
          <a:endParaRPr lang="en-US" sz="1600" b="1">
            <a:solidFill>
              <a:schemeClr val="tx1"/>
            </a:solidFill>
          </a:endParaRPr>
        </a:p>
      </dgm:t>
    </dgm:pt>
    <dgm:pt modelId="{0422640C-26E6-4108-984D-D44EE4062936}" type="sibTrans" cxnId="{49A8C7E8-8A03-49DF-B935-8064FEAF4E66}">
      <dgm:prSet/>
      <dgm:spPr/>
      <dgm:t>
        <a:bodyPr/>
        <a:lstStyle/>
        <a:p>
          <a:endParaRPr lang="en-US" sz="1600" b="1">
            <a:solidFill>
              <a:schemeClr val="tx1"/>
            </a:solidFill>
          </a:endParaRPr>
        </a:p>
      </dgm:t>
    </dgm:pt>
    <dgm:pt modelId="{05D3FDAF-8F71-44DA-BD3C-0EE9F242C03D}">
      <dgm:prSet phldrT="[Text]" custT="1"/>
      <dgm:spPr/>
      <dgm:t>
        <a:bodyPr/>
        <a:lstStyle/>
        <a:p>
          <a:r>
            <a:rPr lang="en-US" sz="1600" b="1" dirty="0">
              <a:latin typeface="Gill Sans MT" panose="020B0502020104020203" pitchFamily="34" charset="0"/>
            </a:rPr>
            <a:t>Draft posting &amp; advertising</a:t>
          </a:r>
        </a:p>
      </dgm:t>
    </dgm:pt>
    <dgm:pt modelId="{D6CE0C56-4A5A-4A22-A8EB-D9E638694EC5}" type="parTrans" cxnId="{25980633-D2EF-4ADF-B669-D296ECDDB217}">
      <dgm:prSet/>
      <dgm:spPr/>
      <dgm:t>
        <a:bodyPr/>
        <a:lstStyle/>
        <a:p>
          <a:endParaRPr lang="en-US" sz="1600" b="1">
            <a:solidFill>
              <a:schemeClr val="tx1"/>
            </a:solidFill>
          </a:endParaRPr>
        </a:p>
      </dgm:t>
    </dgm:pt>
    <dgm:pt modelId="{C3BC4B0D-38DB-4555-A547-4F724A356878}" type="sibTrans" cxnId="{25980633-D2EF-4ADF-B669-D296ECDDB217}">
      <dgm:prSet/>
      <dgm:spPr/>
      <dgm:t>
        <a:bodyPr/>
        <a:lstStyle/>
        <a:p>
          <a:endParaRPr lang="en-US" sz="1600" b="1">
            <a:solidFill>
              <a:schemeClr val="tx1"/>
            </a:solidFill>
          </a:endParaRPr>
        </a:p>
      </dgm:t>
    </dgm:pt>
    <dgm:pt modelId="{81999FCF-32C3-47F9-961F-5ED5113E2128}">
      <dgm:prSet phldrT="[Text]" custT="1"/>
      <dgm:spPr/>
      <dgm:t>
        <a:bodyPr/>
        <a:lstStyle/>
        <a:p>
          <a:r>
            <a:rPr lang="en-US" sz="1600" b="1">
              <a:latin typeface="Gill Sans MT" panose="020B0502020104020203" pitchFamily="34" charset="0"/>
            </a:rPr>
            <a:t>Update exam</a:t>
          </a:r>
          <a:endParaRPr lang="en-US" sz="1600" b="1" dirty="0">
            <a:latin typeface="Gill Sans MT" panose="020B0502020104020203" pitchFamily="34" charset="0"/>
          </a:endParaRPr>
        </a:p>
      </dgm:t>
    </dgm:pt>
    <dgm:pt modelId="{0D220B36-C3F5-45BC-B352-58FB8BE13E91}" type="parTrans" cxnId="{DCE6E96D-5EEA-46A8-9561-CC1C3C93E71C}">
      <dgm:prSet/>
      <dgm:spPr/>
      <dgm:t>
        <a:bodyPr/>
        <a:lstStyle/>
        <a:p>
          <a:endParaRPr lang="en-US" sz="1600" b="1">
            <a:solidFill>
              <a:schemeClr val="tx1"/>
            </a:solidFill>
          </a:endParaRPr>
        </a:p>
      </dgm:t>
    </dgm:pt>
    <dgm:pt modelId="{7456E4E4-6B3C-4543-BE58-7B6BFDA82923}" type="sibTrans" cxnId="{DCE6E96D-5EEA-46A8-9561-CC1C3C93E71C}">
      <dgm:prSet/>
      <dgm:spPr/>
      <dgm:t>
        <a:bodyPr/>
        <a:lstStyle/>
        <a:p>
          <a:endParaRPr lang="en-US" sz="1600" b="1">
            <a:solidFill>
              <a:schemeClr val="tx1"/>
            </a:solidFill>
          </a:endParaRPr>
        </a:p>
      </dgm:t>
    </dgm:pt>
    <dgm:pt modelId="{E475E840-9173-4AA9-8AAA-6F60A9647872}">
      <dgm:prSet phldrT="[Text]" custT="1"/>
      <dgm:spPr/>
      <dgm:t>
        <a:bodyPr/>
        <a:lstStyle/>
        <a:p>
          <a:r>
            <a:rPr lang="en-US" sz="1600" b="1">
              <a:latin typeface="Gill Sans MT" panose="020B0502020104020203" pitchFamily="34" charset="0"/>
            </a:rPr>
            <a:t>Screening</a:t>
          </a:r>
          <a:endParaRPr lang="en-US" sz="1600" b="1" dirty="0">
            <a:latin typeface="Gill Sans MT" panose="020B0502020104020203" pitchFamily="34" charset="0"/>
          </a:endParaRPr>
        </a:p>
      </dgm:t>
    </dgm:pt>
    <dgm:pt modelId="{CF98CC64-A0C5-4AF8-8F4C-B4899AC64A31}" type="parTrans" cxnId="{CFA726B0-115D-4FD9-ABC4-79B1D1DDE36B}">
      <dgm:prSet/>
      <dgm:spPr/>
      <dgm:t>
        <a:bodyPr/>
        <a:lstStyle/>
        <a:p>
          <a:endParaRPr lang="en-US" sz="1600" b="1">
            <a:solidFill>
              <a:schemeClr val="tx1"/>
            </a:solidFill>
          </a:endParaRPr>
        </a:p>
      </dgm:t>
    </dgm:pt>
    <dgm:pt modelId="{3A572964-FDD8-42FE-A933-6E0C32B8BCE5}" type="sibTrans" cxnId="{CFA726B0-115D-4FD9-ABC4-79B1D1DDE36B}">
      <dgm:prSet/>
      <dgm:spPr/>
      <dgm:t>
        <a:bodyPr/>
        <a:lstStyle/>
        <a:p>
          <a:endParaRPr lang="en-US" sz="1600" b="1">
            <a:solidFill>
              <a:schemeClr val="tx1"/>
            </a:solidFill>
          </a:endParaRPr>
        </a:p>
      </dgm:t>
    </dgm:pt>
    <dgm:pt modelId="{4492C229-6BD0-41F2-8A87-191D8F70046D}">
      <dgm:prSet phldrT="[Text]" custT="1"/>
      <dgm:spPr/>
      <dgm:t>
        <a:bodyPr/>
        <a:lstStyle/>
        <a:p>
          <a:r>
            <a:rPr lang="en-US" sz="1600" b="1">
              <a:latin typeface="Gill Sans MT" panose="020B0502020104020203" pitchFamily="34" charset="0"/>
            </a:rPr>
            <a:t>Administer exam(s)</a:t>
          </a:r>
          <a:endParaRPr lang="en-US" sz="1600" b="1" dirty="0">
            <a:latin typeface="Gill Sans MT" panose="020B0502020104020203" pitchFamily="34" charset="0"/>
          </a:endParaRPr>
        </a:p>
      </dgm:t>
    </dgm:pt>
    <dgm:pt modelId="{8B5C3D30-F9ED-4110-867A-FD90576CC6FA}" type="parTrans" cxnId="{43D7254F-54CE-41AA-AEA1-2D852405785A}">
      <dgm:prSet/>
      <dgm:spPr/>
      <dgm:t>
        <a:bodyPr/>
        <a:lstStyle/>
        <a:p>
          <a:endParaRPr lang="en-US" sz="1600" b="1">
            <a:solidFill>
              <a:schemeClr val="tx1"/>
            </a:solidFill>
          </a:endParaRPr>
        </a:p>
      </dgm:t>
    </dgm:pt>
    <dgm:pt modelId="{601FA159-AE0F-486C-9C84-EF7AF82E8C37}" type="sibTrans" cxnId="{43D7254F-54CE-41AA-AEA1-2D852405785A}">
      <dgm:prSet/>
      <dgm:spPr/>
      <dgm:t>
        <a:bodyPr/>
        <a:lstStyle/>
        <a:p>
          <a:endParaRPr lang="en-US" sz="1600" b="1">
            <a:solidFill>
              <a:schemeClr val="tx1"/>
            </a:solidFill>
          </a:endParaRPr>
        </a:p>
      </dgm:t>
    </dgm:pt>
    <dgm:pt modelId="{AF5063EF-594F-4612-8FBD-7A4A48FDE1DC}">
      <dgm:prSet phldrT="[Text]" custT="1"/>
      <dgm:spPr/>
      <dgm:t>
        <a:bodyPr/>
        <a:lstStyle/>
        <a:p>
          <a:r>
            <a:rPr lang="en-US" sz="1600" b="1">
              <a:latin typeface="Gill Sans MT" panose="020B0502020104020203" pitchFamily="34" charset="0"/>
            </a:rPr>
            <a:t>Eligible list &amp; referral</a:t>
          </a:r>
          <a:endParaRPr lang="en-US" sz="1600" b="1" dirty="0">
            <a:latin typeface="Gill Sans MT" panose="020B0502020104020203" pitchFamily="34" charset="0"/>
          </a:endParaRPr>
        </a:p>
      </dgm:t>
    </dgm:pt>
    <dgm:pt modelId="{4951D240-A914-40C0-A2C6-C5510135256D}" type="parTrans" cxnId="{284CD7A9-07AB-41D6-BE56-51470F7EB716}">
      <dgm:prSet/>
      <dgm:spPr/>
      <dgm:t>
        <a:bodyPr/>
        <a:lstStyle/>
        <a:p>
          <a:endParaRPr lang="en-US" sz="1600" b="1">
            <a:solidFill>
              <a:schemeClr val="tx1"/>
            </a:solidFill>
          </a:endParaRPr>
        </a:p>
      </dgm:t>
    </dgm:pt>
    <dgm:pt modelId="{398BD34F-9D64-4C3A-A835-D236FF02AE8E}" type="sibTrans" cxnId="{284CD7A9-07AB-41D6-BE56-51470F7EB716}">
      <dgm:prSet/>
      <dgm:spPr/>
      <dgm:t>
        <a:bodyPr/>
        <a:lstStyle/>
        <a:p>
          <a:endParaRPr lang="en-US" sz="1600" b="1">
            <a:solidFill>
              <a:schemeClr val="tx1"/>
            </a:solidFill>
          </a:endParaRPr>
        </a:p>
      </dgm:t>
    </dgm:pt>
    <dgm:pt modelId="{F2D1FFB3-D212-4E84-9620-7492D201364D}">
      <dgm:prSet phldrT="[Text]" custT="1"/>
      <dgm:spPr/>
      <dgm:t>
        <a:bodyPr/>
        <a:lstStyle/>
        <a:p>
          <a:r>
            <a:rPr lang="en-US" sz="1600" b="1">
              <a:latin typeface="Gill Sans MT" panose="020B0502020104020203" pitchFamily="34" charset="0"/>
            </a:rPr>
            <a:t>Criminal background / DL checks</a:t>
          </a:r>
          <a:endParaRPr lang="en-US" sz="1600" b="1" dirty="0">
            <a:latin typeface="Gill Sans MT" panose="020B0502020104020203" pitchFamily="34" charset="0"/>
          </a:endParaRPr>
        </a:p>
      </dgm:t>
    </dgm:pt>
    <dgm:pt modelId="{499EE79D-58E2-4349-AFC9-2FE4AC1D98ED}" type="parTrans" cxnId="{F24389A7-AF26-470F-B7CC-174EFE2A716E}">
      <dgm:prSet/>
      <dgm:spPr/>
      <dgm:t>
        <a:bodyPr/>
        <a:lstStyle/>
        <a:p>
          <a:endParaRPr lang="en-US" sz="1600">
            <a:solidFill>
              <a:schemeClr val="tx1"/>
            </a:solidFill>
          </a:endParaRPr>
        </a:p>
      </dgm:t>
    </dgm:pt>
    <dgm:pt modelId="{1C17C56C-567F-4E76-85DF-3613D74A60FE}" type="sibTrans" cxnId="{F24389A7-AF26-470F-B7CC-174EFE2A716E}">
      <dgm:prSet/>
      <dgm:spPr/>
      <dgm:t>
        <a:bodyPr/>
        <a:lstStyle/>
        <a:p>
          <a:endParaRPr lang="en-US" sz="1600">
            <a:solidFill>
              <a:schemeClr val="tx1"/>
            </a:solidFill>
          </a:endParaRPr>
        </a:p>
      </dgm:t>
    </dgm:pt>
    <dgm:pt modelId="{46C8530C-1BF5-40A3-AEFB-0687897B78B6}">
      <dgm:prSet phldrT="[Text]" custT="1"/>
      <dgm:spPr/>
      <dgm:t>
        <a:bodyPr/>
        <a:lstStyle/>
        <a:p>
          <a:r>
            <a:rPr lang="en-US" sz="1600" b="1">
              <a:latin typeface="Gill Sans MT" panose="020B0502020104020203" pitchFamily="34" charset="0"/>
            </a:rPr>
            <a:t>Approves hire; generates PA</a:t>
          </a:r>
          <a:endParaRPr lang="en-US" sz="1600" b="1" dirty="0">
            <a:latin typeface="Gill Sans MT" panose="020B0502020104020203" pitchFamily="34" charset="0"/>
          </a:endParaRPr>
        </a:p>
      </dgm:t>
    </dgm:pt>
    <dgm:pt modelId="{530D2554-503A-45FC-B8D8-35A46430B588}" type="parTrans" cxnId="{25085375-A96D-44F1-B4A8-28FF0509917E}">
      <dgm:prSet/>
      <dgm:spPr/>
      <dgm:t>
        <a:bodyPr/>
        <a:lstStyle/>
        <a:p>
          <a:endParaRPr lang="en-US" sz="1600">
            <a:solidFill>
              <a:schemeClr val="tx1"/>
            </a:solidFill>
          </a:endParaRPr>
        </a:p>
      </dgm:t>
    </dgm:pt>
    <dgm:pt modelId="{B3998FAE-937B-4E3E-A0E8-F14CDD4F6074}" type="sibTrans" cxnId="{25085375-A96D-44F1-B4A8-28FF0509917E}">
      <dgm:prSet/>
      <dgm:spPr/>
      <dgm:t>
        <a:bodyPr/>
        <a:lstStyle/>
        <a:p>
          <a:endParaRPr lang="en-US" sz="1600">
            <a:solidFill>
              <a:schemeClr val="tx1"/>
            </a:solidFill>
          </a:endParaRPr>
        </a:p>
      </dgm:t>
    </dgm:pt>
    <dgm:pt modelId="{C2131203-73ED-4321-82CF-33097323BA20}" type="pres">
      <dgm:prSet presAssocID="{48E8365A-1D69-409C-8AD8-21440B95D6F6}" presName="Name0" presStyleCnt="0">
        <dgm:presLayoutVars>
          <dgm:dir/>
          <dgm:animLvl val="lvl"/>
          <dgm:resizeHandles val="exact"/>
        </dgm:presLayoutVars>
      </dgm:prSet>
      <dgm:spPr/>
    </dgm:pt>
    <dgm:pt modelId="{D400DE16-A8BC-45EB-8470-214892BFB37E}" type="pres">
      <dgm:prSet presAssocID="{46C8530C-1BF5-40A3-AEFB-0687897B78B6}" presName="boxAndChildren" presStyleCnt="0"/>
      <dgm:spPr/>
    </dgm:pt>
    <dgm:pt modelId="{EF76200E-E89B-4957-BC5E-805F79E95B89}" type="pres">
      <dgm:prSet presAssocID="{46C8530C-1BF5-40A3-AEFB-0687897B78B6}" presName="parentTextBox" presStyleLbl="node1" presStyleIdx="0" presStyleCnt="8"/>
      <dgm:spPr/>
    </dgm:pt>
    <dgm:pt modelId="{5B5235DF-512D-4381-8A5A-8907BBAFD3FD}" type="pres">
      <dgm:prSet presAssocID="{1C17C56C-567F-4E76-85DF-3613D74A60FE}" presName="sp" presStyleCnt="0"/>
      <dgm:spPr/>
    </dgm:pt>
    <dgm:pt modelId="{0C2D58F1-02A4-4718-9C21-ECC1C51C562C}" type="pres">
      <dgm:prSet presAssocID="{F2D1FFB3-D212-4E84-9620-7492D201364D}" presName="arrowAndChildren" presStyleCnt="0"/>
      <dgm:spPr/>
    </dgm:pt>
    <dgm:pt modelId="{AC020CC2-E5A3-45F2-8063-AF31A5501875}" type="pres">
      <dgm:prSet presAssocID="{F2D1FFB3-D212-4E84-9620-7492D201364D}" presName="parentTextArrow" presStyleLbl="node1" presStyleIdx="1" presStyleCnt="8"/>
      <dgm:spPr/>
    </dgm:pt>
    <dgm:pt modelId="{EFEA9571-A5F8-4192-969B-12C3E7D4C8E0}" type="pres">
      <dgm:prSet presAssocID="{398BD34F-9D64-4C3A-A835-D236FF02AE8E}" presName="sp" presStyleCnt="0"/>
      <dgm:spPr/>
    </dgm:pt>
    <dgm:pt modelId="{3ECCF418-174F-4771-AB7B-EF9D1FC374D2}" type="pres">
      <dgm:prSet presAssocID="{AF5063EF-594F-4612-8FBD-7A4A48FDE1DC}" presName="arrowAndChildren" presStyleCnt="0"/>
      <dgm:spPr/>
    </dgm:pt>
    <dgm:pt modelId="{3DB72D02-7DEA-4788-BACB-6A4337CA9691}" type="pres">
      <dgm:prSet presAssocID="{AF5063EF-594F-4612-8FBD-7A4A48FDE1DC}" presName="parentTextArrow" presStyleLbl="node1" presStyleIdx="2" presStyleCnt="8"/>
      <dgm:spPr/>
    </dgm:pt>
    <dgm:pt modelId="{B98938DF-0349-4DC5-8788-91C5381DF3DD}" type="pres">
      <dgm:prSet presAssocID="{601FA159-AE0F-486C-9C84-EF7AF82E8C37}" presName="sp" presStyleCnt="0"/>
      <dgm:spPr/>
    </dgm:pt>
    <dgm:pt modelId="{60EFC524-333A-4C51-858B-48B88295AD25}" type="pres">
      <dgm:prSet presAssocID="{4492C229-6BD0-41F2-8A87-191D8F70046D}" presName="arrowAndChildren" presStyleCnt="0"/>
      <dgm:spPr/>
    </dgm:pt>
    <dgm:pt modelId="{0D7ED145-3D7B-425A-B4D1-F12802DD465B}" type="pres">
      <dgm:prSet presAssocID="{4492C229-6BD0-41F2-8A87-191D8F70046D}" presName="parentTextArrow" presStyleLbl="node1" presStyleIdx="3" presStyleCnt="8"/>
      <dgm:spPr/>
    </dgm:pt>
    <dgm:pt modelId="{CDED645B-E02F-4FCB-ACE4-6F0DC62B4133}" type="pres">
      <dgm:prSet presAssocID="{3A572964-FDD8-42FE-A933-6E0C32B8BCE5}" presName="sp" presStyleCnt="0"/>
      <dgm:spPr/>
    </dgm:pt>
    <dgm:pt modelId="{070213C2-60A9-444C-BF19-487AE20B9134}" type="pres">
      <dgm:prSet presAssocID="{E475E840-9173-4AA9-8AAA-6F60A9647872}" presName="arrowAndChildren" presStyleCnt="0"/>
      <dgm:spPr/>
    </dgm:pt>
    <dgm:pt modelId="{DC6A1EBB-AB23-44E6-9CC3-E0F5DBBD6CA6}" type="pres">
      <dgm:prSet presAssocID="{E475E840-9173-4AA9-8AAA-6F60A9647872}" presName="parentTextArrow" presStyleLbl="node1" presStyleIdx="4" presStyleCnt="8"/>
      <dgm:spPr/>
    </dgm:pt>
    <dgm:pt modelId="{276FC908-8294-4E89-8F55-44BB8E0ADD02}" type="pres">
      <dgm:prSet presAssocID="{7456E4E4-6B3C-4543-BE58-7B6BFDA82923}" presName="sp" presStyleCnt="0"/>
      <dgm:spPr/>
    </dgm:pt>
    <dgm:pt modelId="{07E56F58-F60B-46D5-9423-CD4947BB5F60}" type="pres">
      <dgm:prSet presAssocID="{81999FCF-32C3-47F9-961F-5ED5113E2128}" presName="arrowAndChildren" presStyleCnt="0"/>
      <dgm:spPr/>
    </dgm:pt>
    <dgm:pt modelId="{7F613801-AD98-4737-BC7B-EBDDCC527EC6}" type="pres">
      <dgm:prSet presAssocID="{81999FCF-32C3-47F9-961F-5ED5113E2128}" presName="parentTextArrow" presStyleLbl="node1" presStyleIdx="5" presStyleCnt="8"/>
      <dgm:spPr/>
    </dgm:pt>
    <dgm:pt modelId="{1F44E9BC-1F74-48C1-BF25-68EE84ABF220}" type="pres">
      <dgm:prSet presAssocID="{C3BC4B0D-38DB-4555-A547-4F724A356878}" presName="sp" presStyleCnt="0"/>
      <dgm:spPr/>
    </dgm:pt>
    <dgm:pt modelId="{C9E1C744-8D20-4975-9482-B07C924EE3B9}" type="pres">
      <dgm:prSet presAssocID="{05D3FDAF-8F71-44DA-BD3C-0EE9F242C03D}" presName="arrowAndChildren" presStyleCnt="0"/>
      <dgm:spPr/>
    </dgm:pt>
    <dgm:pt modelId="{7645B908-79EE-4CE2-A769-EF804B9F7F63}" type="pres">
      <dgm:prSet presAssocID="{05D3FDAF-8F71-44DA-BD3C-0EE9F242C03D}" presName="parentTextArrow" presStyleLbl="node1" presStyleIdx="6" presStyleCnt="8"/>
      <dgm:spPr/>
    </dgm:pt>
    <dgm:pt modelId="{0E28838B-A8A2-4D7C-8D88-AE0C38686C7A}" type="pres">
      <dgm:prSet presAssocID="{0422640C-26E6-4108-984D-D44EE4062936}" presName="sp" presStyleCnt="0"/>
      <dgm:spPr/>
    </dgm:pt>
    <dgm:pt modelId="{0A8861BC-0EC5-41EB-87C8-B464935B2591}" type="pres">
      <dgm:prSet presAssocID="{70ECEFAE-3C38-4997-B231-A6DBFDA1907B}" presName="arrowAndChildren" presStyleCnt="0"/>
      <dgm:spPr/>
    </dgm:pt>
    <dgm:pt modelId="{FEBDF05C-4585-4632-A856-A6986AE6D6BD}" type="pres">
      <dgm:prSet presAssocID="{70ECEFAE-3C38-4997-B231-A6DBFDA1907B}" presName="parentTextArrow" presStyleLbl="node1" presStyleIdx="7" presStyleCnt="8"/>
      <dgm:spPr/>
    </dgm:pt>
  </dgm:ptLst>
  <dgm:cxnLst>
    <dgm:cxn modelId="{23A1B51B-B70E-4853-B064-CF01D95D0E59}" type="presOf" srcId="{AF5063EF-594F-4612-8FBD-7A4A48FDE1DC}" destId="{3DB72D02-7DEA-4788-BACB-6A4337CA9691}" srcOrd="0" destOrd="0" presId="urn:microsoft.com/office/officeart/2005/8/layout/process4"/>
    <dgm:cxn modelId="{25980633-D2EF-4ADF-B669-D296ECDDB217}" srcId="{48E8365A-1D69-409C-8AD8-21440B95D6F6}" destId="{05D3FDAF-8F71-44DA-BD3C-0EE9F242C03D}" srcOrd="1" destOrd="0" parTransId="{D6CE0C56-4A5A-4A22-A8EB-D9E638694EC5}" sibTransId="{C3BC4B0D-38DB-4555-A547-4F724A356878}"/>
    <dgm:cxn modelId="{DCE6E96D-5EEA-46A8-9561-CC1C3C93E71C}" srcId="{48E8365A-1D69-409C-8AD8-21440B95D6F6}" destId="{81999FCF-32C3-47F9-961F-5ED5113E2128}" srcOrd="2" destOrd="0" parTransId="{0D220B36-C3F5-45BC-B352-58FB8BE13E91}" sibTransId="{7456E4E4-6B3C-4543-BE58-7B6BFDA82923}"/>
    <dgm:cxn modelId="{43D7254F-54CE-41AA-AEA1-2D852405785A}" srcId="{48E8365A-1D69-409C-8AD8-21440B95D6F6}" destId="{4492C229-6BD0-41F2-8A87-191D8F70046D}" srcOrd="4" destOrd="0" parTransId="{8B5C3D30-F9ED-4110-867A-FD90576CC6FA}" sibTransId="{601FA159-AE0F-486C-9C84-EF7AF82E8C37}"/>
    <dgm:cxn modelId="{25085375-A96D-44F1-B4A8-28FF0509917E}" srcId="{48E8365A-1D69-409C-8AD8-21440B95D6F6}" destId="{46C8530C-1BF5-40A3-AEFB-0687897B78B6}" srcOrd="7" destOrd="0" parTransId="{530D2554-503A-45FC-B8D8-35A46430B588}" sibTransId="{B3998FAE-937B-4E3E-A0E8-F14CDD4F6074}"/>
    <dgm:cxn modelId="{97F9968E-A9C5-4D1E-BF35-B0EFE2007097}" type="presOf" srcId="{81999FCF-32C3-47F9-961F-5ED5113E2128}" destId="{7F613801-AD98-4737-BC7B-EBDDCC527EC6}" srcOrd="0" destOrd="0" presId="urn:microsoft.com/office/officeart/2005/8/layout/process4"/>
    <dgm:cxn modelId="{78EFAD96-1891-40F1-A3BE-6F94ED5568F6}" type="presOf" srcId="{E475E840-9173-4AA9-8AAA-6F60A9647872}" destId="{DC6A1EBB-AB23-44E6-9CC3-E0F5DBBD6CA6}" srcOrd="0" destOrd="0" presId="urn:microsoft.com/office/officeart/2005/8/layout/process4"/>
    <dgm:cxn modelId="{ABA0BF96-D92F-4231-9F45-F7B1A6909FEB}" type="presOf" srcId="{F2D1FFB3-D212-4E84-9620-7492D201364D}" destId="{AC020CC2-E5A3-45F2-8063-AF31A5501875}" srcOrd="0" destOrd="0" presId="urn:microsoft.com/office/officeart/2005/8/layout/process4"/>
    <dgm:cxn modelId="{9AB31499-C1D9-40B5-A68B-786440CE693A}" type="presOf" srcId="{70ECEFAE-3C38-4997-B231-A6DBFDA1907B}" destId="{FEBDF05C-4585-4632-A856-A6986AE6D6BD}" srcOrd="0" destOrd="0" presId="urn:microsoft.com/office/officeart/2005/8/layout/process4"/>
    <dgm:cxn modelId="{37C28399-4BCF-4711-8B3F-19CBB219B1D4}" type="presOf" srcId="{46C8530C-1BF5-40A3-AEFB-0687897B78B6}" destId="{EF76200E-E89B-4957-BC5E-805F79E95B89}" srcOrd="0" destOrd="0" presId="urn:microsoft.com/office/officeart/2005/8/layout/process4"/>
    <dgm:cxn modelId="{BE70649D-619B-412E-809C-2F9A45F678CA}" type="presOf" srcId="{05D3FDAF-8F71-44DA-BD3C-0EE9F242C03D}" destId="{7645B908-79EE-4CE2-A769-EF804B9F7F63}" srcOrd="0" destOrd="0" presId="urn:microsoft.com/office/officeart/2005/8/layout/process4"/>
    <dgm:cxn modelId="{F24389A7-AF26-470F-B7CC-174EFE2A716E}" srcId="{48E8365A-1D69-409C-8AD8-21440B95D6F6}" destId="{F2D1FFB3-D212-4E84-9620-7492D201364D}" srcOrd="6" destOrd="0" parTransId="{499EE79D-58E2-4349-AFC9-2FE4AC1D98ED}" sibTransId="{1C17C56C-567F-4E76-85DF-3613D74A60FE}"/>
    <dgm:cxn modelId="{284CD7A9-07AB-41D6-BE56-51470F7EB716}" srcId="{48E8365A-1D69-409C-8AD8-21440B95D6F6}" destId="{AF5063EF-594F-4612-8FBD-7A4A48FDE1DC}" srcOrd="5" destOrd="0" parTransId="{4951D240-A914-40C0-A2C6-C5510135256D}" sibTransId="{398BD34F-9D64-4C3A-A835-D236FF02AE8E}"/>
    <dgm:cxn modelId="{CFA726B0-115D-4FD9-ABC4-79B1D1DDE36B}" srcId="{48E8365A-1D69-409C-8AD8-21440B95D6F6}" destId="{E475E840-9173-4AA9-8AAA-6F60A9647872}" srcOrd="3" destOrd="0" parTransId="{CF98CC64-A0C5-4AF8-8F4C-B4899AC64A31}" sibTransId="{3A572964-FDD8-42FE-A933-6E0C32B8BCE5}"/>
    <dgm:cxn modelId="{90D823D3-E178-444F-B140-1BDE19704281}" type="presOf" srcId="{4492C229-6BD0-41F2-8A87-191D8F70046D}" destId="{0D7ED145-3D7B-425A-B4D1-F12802DD465B}" srcOrd="0" destOrd="0" presId="urn:microsoft.com/office/officeart/2005/8/layout/process4"/>
    <dgm:cxn modelId="{93B245E8-5D6D-4AD5-8221-26E0B2019731}" type="presOf" srcId="{48E8365A-1D69-409C-8AD8-21440B95D6F6}" destId="{C2131203-73ED-4321-82CF-33097323BA20}" srcOrd="0" destOrd="0" presId="urn:microsoft.com/office/officeart/2005/8/layout/process4"/>
    <dgm:cxn modelId="{49A8C7E8-8A03-49DF-B935-8064FEAF4E66}" srcId="{48E8365A-1D69-409C-8AD8-21440B95D6F6}" destId="{70ECEFAE-3C38-4997-B231-A6DBFDA1907B}" srcOrd="0" destOrd="0" parTransId="{2D560E8A-E4A4-41B2-9870-5955E6A64975}" sibTransId="{0422640C-26E6-4108-984D-D44EE4062936}"/>
    <dgm:cxn modelId="{A900A59C-FFA5-4FD1-9737-452BA4E0D30A}" type="presParOf" srcId="{C2131203-73ED-4321-82CF-33097323BA20}" destId="{D400DE16-A8BC-45EB-8470-214892BFB37E}" srcOrd="0" destOrd="0" presId="urn:microsoft.com/office/officeart/2005/8/layout/process4"/>
    <dgm:cxn modelId="{F961AEE5-4B37-4302-9DC8-35F7C9A5F15F}" type="presParOf" srcId="{D400DE16-A8BC-45EB-8470-214892BFB37E}" destId="{EF76200E-E89B-4957-BC5E-805F79E95B89}" srcOrd="0" destOrd="0" presId="urn:microsoft.com/office/officeart/2005/8/layout/process4"/>
    <dgm:cxn modelId="{AFC6AAC2-272B-49EE-A8CE-16B4BD9EFA56}" type="presParOf" srcId="{C2131203-73ED-4321-82CF-33097323BA20}" destId="{5B5235DF-512D-4381-8A5A-8907BBAFD3FD}" srcOrd="1" destOrd="0" presId="urn:microsoft.com/office/officeart/2005/8/layout/process4"/>
    <dgm:cxn modelId="{E2189712-3A39-4787-A25D-AC9B1ABF3492}" type="presParOf" srcId="{C2131203-73ED-4321-82CF-33097323BA20}" destId="{0C2D58F1-02A4-4718-9C21-ECC1C51C562C}" srcOrd="2" destOrd="0" presId="urn:microsoft.com/office/officeart/2005/8/layout/process4"/>
    <dgm:cxn modelId="{AD22B250-7DE9-45CC-A3BB-90C79D2CEC8B}" type="presParOf" srcId="{0C2D58F1-02A4-4718-9C21-ECC1C51C562C}" destId="{AC020CC2-E5A3-45F2-8063-AF31A5501875}" srcOrd="0" destOrd="0" presId="urn:microsoft.com/office/officeart/2005/8/layout/process4"/>
    <dgm:cxn modelId="{AAC1345D-02F6-4B0F-9436-87999B9C9922}" type="presParOf" srcId="{C2131203-73ED-4321-82CF-33097323BA20}" destId="{EFEA9571-A5F8-4192-969B-12C3E7D4C8E0}" srcOrd="3" destOrd="0" presId="urn:microsoft.com/office/officeart/2005/8/layout/process4"/>
    <dgm:cxn modelId="{F3441AF3-3D8C-46BF-BDA8-13BFA7700050}" type="presParOf" srcId="{C2131203-73ED-4321-82CF-33097323BA20}" destId="{3ECCF418-174F-4771-AB7B-EF9D1FC374D2}" srcOrd="4" destOrd="0" presId="urn:microsoft.com/office/officeart/2005/8/layout/process4"/>
    <dgm:cxn modelId="{241E6FBA-BCEF-4247-94AE-790DDC1B0010}" type="presParOf" srcId="{3ECCF418-174F-4771-AB7B-EF9D1FC374D2}" destId="{3DB72D02-7DEA-4788-BACB-6A4337CA9691}" srcOrd="0" destOrd="0" presId="urn:microsoft.com/office/officeart/2005/8/layout/process4"/>
    <dgm:cxn modelId="{9086B255-A8FB-4BAD-A518-2A38922BF2A9}" type="presParOf" srcId="{C2131203-73ED-4321-82CF-33097323BA20}" destId="{B98938DF-0349-4DC5-8788-91C5381DF3DD}" srcOrd="5" destOrd="0" presId="urn:microsoft.com/office/officeart/2005/8/layout/process4"/>
    <dgm:cxn modelId="{DB693BC0-06A0-4AB2-AF41-B14F1C5CEC3E}" type="presParOf" srcId="{C2131203-73ED-4321-82CF-33097323BA20}" destId="{60EFC524-333A-4C51-858B-48B88295AD25}" srcOrd="6" destOrd="0" presId="urn:microsoft.com/office/officeart/2005/8/layout/process4"/>
    <dgm:cxn modelId="{7AF08A2B-6D1A-48BD-861C-90D0EB01EC01}" type="presParOf" srcId="{60EFC524-333A-4C51-858B-48B88295AD25}" destId="{0D7ED145-3D7B-425A-B4D1-F12802DD465B}" srcOrd="0" destOrd="0" presId="urn:microsoft.com/office/officeart/2005/8/layout/process4"/>
    <dgm:cxn modelId="{80AD9E76-BE4D-46E7-9CD5-37A6296C71D7}" type="presParOf" srcId="{C2131203-73ED-4321-82CF-33097323BA20}" destId="{CDED645B-E02F-4FCB-ACE4-6F0DC62B4133}" srcOrd="7" destOrd="0" presId="urn:microsoft.com/office/officeart/2005/8/layout/process4"/>
    <dgm:cxn modelId="{635B7D8E-A36C-4159-A693-6B2826A72F4D}" type="presParOf" srcId="{C2131203-73ED-4321-82CF-33097323BA20}" destId="{070213C2-60A9-444C-BF19-487AE20B9134}" srcOrd="8" destOrd="0" presId="urn:microsoft.com/office/officeart/2005/8/layout/process4"/>
    <dgm:cxn modelId="{1068B730-E35C-4E23-A2AE-B38BBFA26221}" type="presParOf" srcId="{070213C2-60A9-444C-BF19-487AE20B9134}" destId="{DC6A1EBB-AB23-44E6-9CC3-E0F5DBBD6CA6}" srcOrd="0" destOrd="0" presId="urn:microsoft.com/office/officeart/2005/8/layout/process4"/>
    <dgm:cxn modelId="{5BDB331E-42A4-4743-8480-70118F69F932}" type="presParOf" srcId="{C2131203-73ED-4321-82CF-33097323BA20}" destId="{276FC908-8294-4E89-8F55-44BB8E0ADD02}" srcOrd="9" destOrd="0" presId="urn:microsoft.com/office/officeart/2005/8/layout/process4"/>
    <dgm:cxn modelId="{BE43F101-1C30-4470-B848-B330D8AA34B4}" type="presParOf" srcId="{C2131203-73ED-4321-82CF-33097323BA20}" destId="{07E56F58-F60B-46D5-9423-CD4947BB5F60}" srcOrd="10" destOrd="0" presId="urn:microsoft.com/office/officeart/2005/8/layout/process4"/>
    <dgm:cxn modelId="{A7D00EDF-76A0-4216-94D1-36FFD4FD7E4C}" type="presParOf" srcId="{07E56F58-F60B-46D5-9423-CD4947BB5F60}" destId="{7F613801-AD98-4737-BC7B-EBDDCC527EC6}" srcOrd="0" destOrd="0" presId="urn:microsoft.com/office/officeart/2005/8/layout/process4"/>
    <dgm:cxn modelId="{2AA444BC-81D1-4D05-9544-5032BDABFD35}" type="presParOf" srcId="{C2131203-73ED-4321-82CF-33097323BA20}" destId="{1F44E9BC-1F74-48C1-BF25-68EE84ABF220}" srcOrd="11" destOrd="0" presId="urn:microsoft.com/office/officeart/2005/8/layout/process4"/>
    <dgm:cxn modelId="{235026A2-4A5E-40EB-9B93-1ECB2374C15F}" type="presParOf" srcId="{C2131203-73ED-4321-82CF-33097323BA20}" destId="{C9E1C744-8D20-4975-9482-B07C924EE3B9}" srcOrd="12" destOrd="0" presId="urn:microsoft.com/office/officeart/2005/8/layout/process4"/>
    <dgm:cxn modelId="{4BF3A7F8-60E3-41EA-9582-A283F191C640}" type="presParOf" srcId="{C9E1C744-8D20-4975-9482-B07C924EE3B9}" destId="{7645B908-79EE-4CE2-A769-EF804B9F7F63}" srcOrd="0" destOrd="0" presId="urn:microsoft.com/office/officeart/2005/8/layout/process4"/>
    <dgm:cxn modelId="{7D37D844-4F14-4E9A-BF12-CD5067BAFA76}" type="presParOf" srcId="{C2131203-73ED-4321-82CF-33097323BA20}" destId="{0E28838B-A8A2-4D7C-8D88-AE0C38686C7A}" srcOrd="13" destOrd="0" presId="urn:microsoft.com/office/officeart/2005/8/layout/process4"/>
    <dgm:cxn modelId="{F183159D-A9A5-4A04-B050-FA91DE11749E}" type="presParOf" srcId="{C2131203-73ED-4321-82CF-33097323BA20}" destId="{0A8861BC-0EC5-41EB-87C8-B464935B2591}" srcOrd="14" destOrd="0" presId="urn:microsoft.com/office/officeart/2005/8/layout/process4"/>
    <dgm:cxn modelId="{2F543491-1C3C-414D-8A5D-8DA8AC465B74}" type="presParOf" srcId="{0A8861BC-0EC5-41EB-87C8-B464935B2591}" destId="{FEBDF05C-4585-4632-A856-A6986AE6D6BD}" srcOrd="0" destOrd="0" presId="urn:microsoft.com/office/officeart/2005/8/layout/process4"/>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A9D893B-CB2B-4803-965D-69440BAA5F35}"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DE69A386-F4D7-413F-ACCD-A5B1EADA8CC9}">
      <dgm:prSet/>
      <dgm:spPr>
        <a:solidFill>
          <a:srgbClr val="065D8C"/>
        </a:solidFill>
      </dgm:spPr>
      <dgm:t>
        <a:bodyPr/>
        <a:lstStyle/>
        <a:p>
          <a:pPr rtl="0"/>
          <a:r>
            <a:rPr lang="en-US" dirty="0">
              <a:latin typeface="Source Sans Pro" panose="020B0503030403020204" pitchFamily="34" charset="0"/>
              <a:ea typeface="Source Sans Pro" panose="020B0503030403020204" pitchFamily="34" charset="0"/>
            </a:rPr>
            <a:t>Understand the City’s hiring process and your role as a partner with HR</a:t>
          </a:r>
        </a:p>
      </dgm:t>
    </dgm:pt>
    <dgm:pt modelId="{DA486F57-A992-4710-8E86-65DC189163DF}" type="parTrans" cxnId="{E615B0E2-3A98-454B-B586-54FA09AD31FC}">
      <dgm:prSet/>
      <dgm:spPr/>
      <dgm:t>
        <a:bodyPr/>
        <a:lstStyle/>
        <a:p>
          <a:endParaRPr lang="en-US"/>
        </a:p>
      </dgm:t>
    </dgm:pt>
    <dgm:pt modelId="{F449B1D1-419C-4B15-91D1-9567B952BC9A}" type="sibTrans" cxnId="{E615B0E2-3A98-454B-B586-54FA09AD31FC}">
      <dgm:prSet/>
      <dgm:spPr/>
      <dgm:t>
        <a:bodyPr/>
        <a:lstStyle/>
        <a:p>
          <a:endParaRPr lang="en-US"/>
        </a:p>
      </dgm:t>
    </dgm:pt>
    <dgm:pt modelId="{6B881AE6-B436-4F2D-BC92-6C9509E390B8}">
      <dgm:prSet/>
      <dgm:spPr>
        <a:solidFill>
          <a:srgbClr val="065D8C"/>
        </a:solidFill>
      </dgm:spPr>
      <dgm:t>
        <a:bodyPr/>
        <a:lstStyle/>
        <a:p>
          <a:pPr rtl="0"/>
          <a:r>
            <a:rPr lang="en-US" dirty="0">
              <a:latin typeface="Source Sans Pro" panose="020B0503030403020204" pitchFamily="34" charset="0"/>
              <a:ea typeface="Source Sans Pro" panose="020B0503030403020204" pitchFamily="34" charset="0"/>
            </a:rPr>
            <a:t>Plan a streamlined and equitable hiring process</a:t>
          </a:r>
        </a:p>
      </dgm:t>
    </dgm:pt>
    <dgm:pt modelId="{0C35433A-BA49-49C2-97D4-A456C0870B37}" type="parTrans" cxnId="{4DF981E9-9BCF-450A-B7C6-DEC7BAF41AF3}">
      <dgm:prSet/>
      <dgm:spPr/>
      <dgm:t>
        <a:bodyPr/>
        <a:lstStyle/>
        <a:p>
          <a:endParaRPr lang="en-US"/>
        </a:p>
      </dgm:t>
    </dgm:pt>
    <dgm:pt modelId="{49F1963C-410A-41A3-84D5-ED967D858681}" type="sibTrans" cxnId="{4DF981E9-9BCF-450A-B7C6-DEC7BAF41AF3}">
      <dgm:prSet/>
      <dgm:spPr/>
      <dgm:t>
        <a:bodyPr/>
        <a:lstStyle/>
        <a:p>
          <a:endParaRPr lang="en-US"/>
        </a:p>
      </dgm:t>
    </dgm:pt>
    <dgm:pt modelId="{16EE605E-ACFC-475B-83A9-8C29F92F39C4}">
      <dgm:prSet/>
      <dgm:spPr>
        <a:solidFill>
          <a:srgbClr val="065D8C"/>
        </a:solidFill>
      </dgm:spPr>
      <dgm:t>
        <a:bodyPr/>
        <a:lstStyle/>
        <a:p>
          <a:pPr>
            <a:buNone/>
          </a:pPr>
          <a:r>
            <a:rPr lang="en-US" dirty="0">
              <a:latin typeface="Source Sans Pro" panose="020B0503030403020204" pitchFamily="34" charset="0"/>
              <a:ea typeface="Source Sans Pro" panose="020B0503030403020204" pitchFamily="34" charset="0"/>
            </a:rPr>
            <a:t>Locate and use resources to assist in the hiring process </a:t>
          </a:r>
        </a:p>
      </dgm:t>
    </dgm:pt>
    <dgm:pt modelId="{D29693CC-5D0D-421D-B606-F180FA360C3D}" type="parTrans" cxnId="{4CEC32ED-1832-4C78-B60D-56C9DDD17C8C}">
      <dgm:prSet/>
      <dgm:spPr/>
      <dgm:t>
        <a:bodyPr/>
        <a:lstStyle/>
        <a:p>
          <a:endParaRPr lang="en-US"/>
        </a:p>
      </dgm:t>
    </dgm:pt>
    <dgm:pt modelId="{455427EC-31F0-4F3E-9968-41C519C674C0}" type="sibTrans" cxnId="{4CEC32ED-1832-4C78-B60D-56C9DDD17C8C}">
      <dgm:prSet/>
      <dgm:spPr/>
      <dgm:t>
        <a:bodyPr/>
        <a:lstStyle/>
        <a:p>
          <a:endParaRPr lang="en-US"/>
        </a:p>
      </dgm:t>
    </dgm:pt>
    <dgm:pt modelId="{9B8C0FD6-6EB9-4528-AD2C-9C1B88581610}">
      <dgm:prSet/>
      <dgm:spPr>
        <a:solidFill>
          <a:srgbClr val="065D8C"/>
        </a:solidFill>
      </dgm:spPr>
      <dgm:t>
        <a:bodyPr/>
        <a:lstStyle/>
        <a:p>
          <a:pPr>
            <a:buNone/>
          </a:pPr>
          <a:r>
            <a:rPr lang="en-US" dirty="0">
              <a:latin typeface="Source Sans Pro" panose="020B0503030403020204" pitchFamily="34" charset="0"/>
              <a:ea typeface="Source Sans Pro" panose="020B0503030403020204" pitchFamily="34" charset="0"/>
            </a:rPr>
            <a:t>Create and use effective position descriptions to frame the hiring process</a:t>
          </a:r>
        </a:p>
      </dgm:t>
    </dgm:pt>
    <dgm:pt modelId="{E285901B-D55C-43A5-86BF-A922E76983CC}" type="sibTrans" cxnId="{A30B22D8-A6CC-4C6F-A54E-A2478336F0F2}">
      <dgm:prSet/>
      <dgm:spPr/>
      <dgm:t>
        <a:bodyPr/>
        <a:lstStyle/>
        <a:p>
          <a:endParaRPr lang="en-US"/>
        </a:p>
      </dgm:t>
    </dgm:pt>
    <dgm:pt modelId="{626703F4-C586-44EC-8AB2-FE5B7E47632F}" type="parTrans" cxnId="{A30B22D8-A6CC-4C6F-A54E-A2478336F0F2}">
      <dgm:prSet/>
      <dgm:spPr/>
      <dgm:t>
        <a:bodyPr/>
        <a:lstStyle/>
        <a:p>
          <a:endParaRPr lang="en-US"/>
        </a:p>
      </dgm:t>
    </dgm:pt>
    <dgm:pt modelId="{BA10B91D-3DC2-4648-9E23-C8D0D20B16DD}" type="pres">
      <dgm:prSet presAssocID="{8A9D893B-CB2B-4803-965D-69440BAA5F35}" presName="linear" presStyleCnt="0">
        <dgm:presLayoutVars>
          <dgm:animLvl val="lvl"/>
          <dgm:resizeHandles val="exact"/>
        </dgm:presLayoutVars>
      </dgm:prSet>
      <dgm:spPr/>
    </dgm:pt>
    <dgm:pt modelId="{80814625-E1A8-48D6-8FA1-EC6A71296FF5}" type="pres">
      <dgm:prSet presAssocID="{DE69A386-F4D7-413F-ACCD-A5B1EADA8CC9}" presName="parentText" presStyleLbl="node1" presStyleIdx="0" presStyleCnt="4">
        <dgm:presLayoutVars>
          <dgm:chMax val="0"/>
          <dgm:bulletEnabled val="1"/>
        </dgm:presLayoutVars>
      </dgm:prSet>
      <dgm:spPr/>
    </dgm:pt>
    <dgm:pt modelId="{8903FB14-DF32-42E0-B5C4-D7FEAB5FC997}" type="pres">
      <dgm:prSet presAssocID="{F449B1D1-419C-4B15-91D1-9567B952BC9A}" presName="spacer" presStyleCnt="0"/>
      <dgm:spPr/>
    </dgm:pt>
    <dgm:pt modelId="{2EBAA7F9-C059-4B8E-99F7-56E353F9ECF2}" type="pres">
      <dgm:prSet presAssocID="{9B8C0FD6-6EB9-4528-AD2C-9C1B88581610}" presName="parentText" presStyleLbl="node1" presStyleIdx="1" presStyleCnt="4">
        <dgm:presLayoutVars>
          <dgm:chMax val="0"/>
          <dgm:bulletEnabled val="1"/>
        </dgm:presLayoutVars>
      </dgm:prSet>
      <dgm:spPr/>
    </dgm:pt>
    <dgm:pt modelId="{F26419A2-0CDC-49BF-BE13-782B6B7FF463}" type="pres">
      <dgm:prSet presAssocID="{E285901B-D55C-43A5-86BF-A922E76983CC}" presName="spacer" presStyleCnt="0"/>
      <dgm:spPr/>
    </dgm:pt>
    <dgm:pt modelId="{993A4AC1-56E0-48F6-A81A-D11B9A40AA9C}" type="pres">
      <dgm:prSet presAssocID="{6B881AE6-B436-4F2D-BC92-6C9509E390B8}" presName="parentText" presStyleLbl="node1" presStyleIdx="2" presStyleCnt="4">
        <dgm:presLayoutVars>
          <dgm:chMax val="0"/>
          <dgm:bulletEnabled val="1"/>
        </dgm:presLayoutVars>
      </dgm:prSet>
      <dgm:spPr/>
    </dgm:pt>
    <dgm:pt modelId="{63FF15D4-D6C8-4580-B3CB-EF76A4A8E21A}" type="pres">
      <dgm:prSet presAssocID="{49F1963C-410A-41A3-84D5-ED967D858681}" presName="spacer" presStyleCnt="0"/>
      <dgm:spPr/>
    </dgm:pt>
    <dgm:pt modelId="{98653F73-7F63-49E2-A16B-894AF96317DF}" type="pres">
      <dgm:prSet presAssocID="{16EE605E-ACFC-475B-83A9-8C29F92F39C4}" presName="parentText" presStyleLbl="node1" presStyleIdx="3" presStyleCnt="4">
        <dgm:presLayoutVars>
          <dgm:chMax val="0"/>
          <dgm:bulletEnabled val="1"/>
        </dgm:presLayoutVars>
      </dgm:prSet>
      <dgm:spPr/>
    </dgm:pt>
  </dgm:ptLst>
  <dgm:cxnLst>
    <dgm:cxn modelId="{F787A611-BF25-462E-B414-86742EF07ED9}" type="presOf" srcId="{8A9D893B-CB2B-4803-965D-69440BAA5F35}" destId="{BA10B91D-3DC2-4648-9E23-C8D0D20B16DD}" srcOrd="0" destOrd="0" presId="urn:microsoft.com/office/officeart/2005/8/layout/vList2"/>
    <dgm:cxn modelId="{DF615012-B67A-44FC-8A53-0296F2DCECA2}" type="presOf" srcId="{DE69A386-F4D7-413F-ACCD-A5B1EADA8CC9}" destId="{80814625-E1A8-48D6-8FA1-EC6A71296FF5}" srcOrd="0" destOrd="0" presId="urn:microsoft.com/office/officeart/2005/8/layout/vList2"/>
    <dgm:cxn modelId="{E9236A36-07A4-4499-8E71-B8EC17509D8C}" type="presOf" srcId="{16EE605E-ACFC-475B-83A9-8C29F92F39C4}" destId="{98653F73-7F63-49E2-A16B-894AF96317DF}" srcOrd="0" destOrd="0" presId="urn:microsoft.com/office/officeart/2005/8/layout/vList2"/>
    <dgm:cxn modelId="{F583C182-35E4-4C44-BCF4-4F10AF61B8F4}" type="presOf" srcId="{6B881AE6-B436-4F2D-BC92-6C9509E390B8}" destId="{993A4AC1-56E0-48F6-A81A-D11B9A40AA9C}" srcOrd="0" destOrd="0" presId="urn:microsoft.com/office/officeart/2005/8/layout/vList2"/>
    <dgm:cxn modelId="{4380899F-397D-469E-A7ED-595C62C1EB9B}" type="presOf" srcId="{9B8C0FD6-6EB9-4528-AD2C-9C1B88581610}" destId="{2EBAA7F9-C059-4B8E-99F7-56E353F9ECF2}" srcOrd="0" destOrd="0" presId="urn:microsoft.com/office/officeart/2005/8/layout/vList2"/>
    <dgm:cxn modelId="{A30B22D8-A6CC-4C6F-A54E-A2478336F0F2}" srcId="{8A9D893B-CB2B-4803-965D-69440BAA5F35}" destId="{9B8C0FD6-6EB9-4528-AD2C-9C1B88581610}" srcOrd="1" destOrd="0" parTransId="{626703F4-C586-44EC-8AB2-FE5B7E47632F}" sibTransId="{E285901B-D55C-43A5-86BF-A922E76983CC}"/>
    <dgm:cxn modelId="{E615B0E2-3A98-454B-B586-54FA09AD31FC}" srcId="{8A9D893B-CB2B-4803-965D-69440BAA5F35}" destId="{DE69A386-F4D7-413F-ACCD-A5B1EADA8CC9}" srcOrd="0" destOrd="0" parTransId="{DA486F57-A992-4710-8E86-65DC189163DF}" sibTransId="{F449B1D1-419C-4B15-91D1-9567B952BC9A}"/>
    <dgm:cxn modelId="{4DF981E9-9BCF-450A-B7C6-DEC7BAF41AF3}" srcId="{8A9D893B-CB2B-4803-965D-69440BAA5F35}" destId="{6B881AE6-B436-4F2D-BC92-6C9509E390B8}" srcOrd="2" destOrd="0" parTransId="{0C35433A-BA49-49C2-97D4-A456C0870B37}" sibTransId="{49F1963C-410A-41A3-84D5-ED967D858681}"/>
    <dgm:cxn modelId="{4CEC32ED-1832-4C78-B60D-56C9DDD17C8C}" srcId="{8A9D893B-CB2B-4803-965D-69440BAA5F35}" destId="{16EE605E-ACFC-475B-83A9-8C29F92F39C4}" srcOrd="3" destOrd="0" parTransId="{D29693CC-5D0D-421D-B606-F180FA360C3D}" sibTransId="{455427EC-31F0-4F3E-9968-41C519C674C0}"/>
    <dgm:cxn modelId="{2841B7DB-DF37-47EB-9958-9C0F42B29CDB}" type="presParOf" srcId="{BA10B91D-3DC2-4648-9E23-C8D0D20B16DD}" destId="{80814625-E1A8-48D6-8FA1-EC6A71296FF5}" srcOrd="0" destOrd="0" presId="urn:microsoft.com/office/officeart/2005/8/layout/vList2"/>
    <dgm:cxn modelId="{65461571-41C2-4962-87DA-D0513C01B621}" type="presParOf" srcId="{BA10B91D-3DC2-4648-9E23-C8D0D20B16DD}" destId="{8903FB14-DF32-42E0-B5C4-D7FEAB5FC997}" srcOrd="1" destOrd="0" presId="urn:microsoft.com/office/officeart/2005/8/layout/vList2"/>
    <dgm:cxn modelId="{721B972D-746A-4C7E-A56B-19C26F77058C}" type="presParOf" srcId="{BA10B91D-3DC2-4648-9E23-C8D0D20B16DD}" destId="{2EBAA7F9-C059-4B8E-99F7-56E353F9ECF2}" srcOrd="2" destOrd="0" presId="urn:microsoft.com/office/officeart/2005/8/layout/vList2"/>
    <dgm:cxn modelId="{98F00DF8-D0D2-4DCA-917F-1A4E2EBA25B8}" type="presParOf" srcId="{BA10B91D-3DC2-4648-9E23-C8D0D20B16DD}" destId="{F26419A2-0CDC-49BF-BE13-782B6B7FF463}" srcOrd="3" destOrd="0" presId="urn:microsoft.com/office/officeart/2005/8/layout/vList2"/>
    <dgm:cxn modelId="{524E5E60-32FF-400E-9E97-88487431AEA2}" type="presParOf" srcId="{BA10B91D-3DC2-4648-9E23-C8D0D20B16DD}" destId="{993A4AC1-56E0-48F6-A81A-D11B9A40AA9C}" srcOrd="4" destOrd="0" presId="urn:microsoft.com/office/officeart/2005/8/layout/vList2"/>
    <dgm:cxn modelId="{6340CE6D-96F9-4C35-AC39-A257A52C9D7C}" type="presParOf" srcId="{BA10B91D-3DC2-4648-9E23-C8D0D20B16DD}" destId="{63FF15D4-D6C8-4580-B3CB-EF76A4A8E21A}" srcOrd="5" destOrd="0" presId="urn:microsoft.com/office/officeart/2005/8/layout/vList2"/>
    <dgm:cxn modelId="{0AE2D908-E5D5-4ED3-AB9B-D7BEFC842A14}" type="presParOf" srcId="{BA10B91D-3DC2-4648-9E23-C8D0D20B16DD}" destId="{98653F73-7F63-49E2-A16B-894AF96317D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E0610C8-391D-4026-986A-8B2BC96E653C}"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en-US"/>
        </a:p>
      </dgm:t>
    </dgm:pt>
    <dgm:pt modelId="{01098B0C-B8C1-410E-8E46-6D24804A2A1F}">
      <dgm:prSet custT="1"/>
      <dgm:spPr>
        <a:solidFill>
          <a:srgbClr val="065D8C"/>
        </a:solidFill>
      </dgm:spPr>
      <dgm:t>
        <a:bodyPr/>
        <a:lstStyle/>
        <a:p>
          <a:pPr algn="ctr" rtl="0"/>
          <a:r>
            <a:rPr lang="en-US" sz="1400" b="1" dirty="0">
              <a:solidFill>
                <a:schemeClr val="bg1"/>
              </a:solidFill>
              <a:latin typeface="Source Sans Pro" panose="020B0503030403020204" pitchFamily="34" charset="0"/>
              <a:ea typeface="Source Sans Pro" panose="020B0503030403020204" pitchFamily="34" charset="0"/>
            </a:rPr>
            <a:t>Contact</a:t>
          </a:r>
          <a:r>
            <a:rPr lang="en-US" sz="1400" dirty="0">
              <a:solidFill>
                <a:schemeClr val="bg1"/>
              </a:solidFill>
              <a:latin typeface="Source Sans Pro" panose="020B0503030403020204" pitchFamily="34" charset="0"/>
              <a:ea typeface="Source Sans Pro" panose="020B0503030403020204" pitchFamily="34" charset="0"/>
            </a:rPr>
            <a:t> </a:t>
          </a:r>
        </a:p>
        <a:p>
          <a:pPr algn="ctr" rtl="0"/>
          <a:r>
            <a:rPr lang="en-US" sz="1400" b="1" dirty="0">
              <a:solidFill>
                <a:schemeClr val="bg1"/>
              </a:solidFill>
              <a:latin typeface="Source Sans Pro" panose="020B0503030403020204" pitchFamily="34" charset="0"/>
              <a:ea typeface="Source Sans Pro" panose="020B0503030403020204" pitchFamily="34" charset="0"/>
            </a:rPr>
            <a:t>Leah Reinardy  </a:t>
          </a:r>
        </a:p>
        <a:p>
          <a:pPr algn="ctr" rtl="0"/>
          <a:r>
            <a:rPr lang="en-US" sz="1400" b="1" dirty="0">
              <a:solidFill>
                <a:schemeClr val="bg1"/>
              </a:solidFill>
              <a:latin typeface="Source Sans Pro" panose="020B0503030403020204" pitchFamily="34" charset="0"/>
              <a:ea typeface="Source Sans Pro" panose="020B0503030403020204" pitchFamily="34" charset="0"/>
            </a:rPr>
            <a:t>608-267-1156</a:t>
          </a:r>
        </a:p>
      </dgm:t>
    </dgm:pt>
    <dgm:pt modelId="{BA0A7F13-629A-4187-B745-76EF3551E4E5}" type="parTrans" cxnId="{1992E597-3DAF-449B-929C-EEBA1AB9E9CA}">
      <dgm:prSet/>
      <dgm:spPr/>
      <dgm:t>
        <a:bodyPr/>
        <a:lstStyle/>
        <a:p>
          <a:endParaRPr lang="en-US"/>
        </a:p>
      </dgm:t>
    </dgm:pt>
    <dgm:pt modelId="{3F27482C-9D5A-4C0A-9BC0-EDD88CD02F3C}" type="sibTrans" cxnId="{1992E597-3DAF-449B-929C-EEBA1AB9E9CA}">
      <dgm:prSet/>
      <dgm:spPr/>
      <dgm:t>
        <a:bodyPr/>
        <a:lstStyle/>
        <a:p>
          <a:endParaRPr lang="en-US"/>
        </a:p>
      </dgm:t>
    </dgm:pt>
    <dgm:pt modelId="{E83EB873-A791-4E3B-AC86-4B1C8F482D76}">
      <dgm:prSet custT="1"/>
      <dgm:spPr>
        <a:solidFill>
          <a:srgbClr val="065D8C"/>
        </a:solidFill>
      </dgm:spPr>
      <dgm:t>
        <a:bodyPr/>
        <a:lstStyle/>
        <a:p>
          <a:pPr algn="ctr" rtl="0"/>
          <a:r>
            <a:rPr lang="en-US" sz="1400" b="1" dirty="0">
              <a:solidFill>
                <a:schemeClr val="bg1"/>
              </a:solidFill>
              <a:latin typeface="Source Sans Pro" panose="020B0503030403020204" pitchFamily="34" charset="0"/>
              <a:ea typeface="Source Sans Pro" panose="020B0503030403020204" pitchFamily="34" charset="0"/>
            </a:rPr>
            <a:t>Physical or Cognitive Requirements</a:t>
          </a:r>
        </a:p>
      </dgm:t>
    </dgm:pt>
    <dgm:pt modelId="{3C5030C2-9252-46B4-9B54-F91461757999}" type="parTrans" cxnId="{56D7FEEF-A50D-4495-B89E-21AAD466E0C9}">
      <dgm:prSet/>
      <dgm:spPr/>
      <dgm:t>
        <a:bodyPr/>
        <a:lstStyle/>
        <a:p>
          <a:endParaRPr lang="en-US"/>
        </a:p>
      </dgm:t>
    </dgm:pt>
    <dgm:pt modelId="{A1682CC8-1485-4900-A07A-F226A75D70A9}" type="sibTrans" cxnId="{56D7FEEF-A50D-4495-B89E-21AAD466E0C9}">
      <dgm:prSet/>
      <dgm:spPr/>
      <dgm:t>
        <a:bodyPr/>
        <a:lstStyle/>
        <a:p>
          <a:endParaRPr lang="en-US"/>
        </a:p>
      </dgm:t>
    </dgm:pt>
    <dgm:pt modelId="{D7556714-56DF-4BB8-BFF8-538ABA1ECD68}">
      <dgm:prSet custT="1"/>
      <dgm:spPr>
        <a:solidFill>
          <a:srgbClr val="065D8C"/>
        </a:solidFill>
      </dgm:spPr>
      <dgm:t>
        <a:bodyPr/>
        <a:lstStyle/>
        <a:p>
          <a:pPr algn="ctr" rtl="0"/>
          <a:r>
            <a:rPr lang="en-US" sz="1400" b="1" dirty="0">
              <a:solidFill>
                <a:schemeClr val="bg1"/>
              </a:solidFill>
              <a:latin typeface="Source Sans Pro" panose="020B0503030403020204" pitchFamily="34" charset="0"/>
              <a:ea typeface="Source Sans Pro" panose="020B0503030403020204" pitchFamily="34" charset="0"/>
            </a:rPr>
            <a:t>Education/Certification/Transportation</a:t>
          </a:r>
        </a:p>
      </dgm:t>
    </dgm:pt>
    <dgm:pt modelId="{21BC1A4C-8BE2-431C-8983-2A837F1447EC}" type="parTrans" cxnId="{E3807FA5-9D9D-43F4-B9BE-1B6490C7C1D3}">
      <dgm:prSet/>
      <dgm:spPr/>
      <dgm:t>
        <a:bodyPr/>
        <a:lstStyle/>
        <a:p>
          <a:endParaRPr lang="en-US"/>
        </a:p>
      </dgm:t>
    </dgm:pt>
    <dgm:pt modelId="{211BC107-A9D4-4229-A2A8-622D657FF312}" type="sibTrans" cxnId="{E3807FA5-9D9D-43F4-B9BE-1B6490C7C1D3}">
      <dgm:prSet/>
      <dgm:spPr/>
      <dgm:t>
        <a:bodyPr/>
        <a:lstStyle/>
        <a:p>
          <a:endParaRPr lang="en-US"/>
        </a:p>
      </dgm:t>
    </dgm:pt>
    <dgm:pt modelId="{A831AFD7-2E23-4126-8C5D-132E21C1CDD2}">
      <dgm:prSet custT="1"/>
      <dgm:spPr>
        <a:solidFill>
          <a:srgbClr val="065D8C"/>
        </a:solidFill>
      </dgm:spPr>
      <dgm:t>
        <a:bodyPr/>
        <a:lstStyle/>
        <a:p>
          <a:pPr algn="ctr" rtl="0"/>
          <a:r>
            <a:rPr lang="en-US" sz="1400" b="1" dirty="0">
              <a:solidFill>
                <a:schemeClr val="bg1"/>
              </a:solidFill>
              <a:latin typeface="Source Sans Pro" panose="020B0503030403020204" pitchFamily="34" charset="0"/>
              <a:ea typeface="Source Sans Pro" panose="020B0503030403020204" pitchFamily="34" charset="0"/>
            </a:rPr>
            <a:t>Essential Job Functions</a:t>
          </a:r>
        </a:p>
      </dgm:t>
    </dgm:pt>
    <dgm:pt modelId="{70250D26-5D6C-44D7-BD18-0B05B34BB381}" type="parTrans" cxnId="{707D3825-45EF-475A-A514-27B905E196CF}">
      <dgm:prSet/>
      <dgm:spPr/>
      <dgm:t>
        <a:bodyPr/>
        <a:lstStyle/>
        <a:p>
          <a:endParaRPr lang="en-US"/>
        </a:p>
      </dgm:t>
    </dgm:pt>
    <dgm:pt modelId="{B179392D-85AF-4B29-8FDB-69B396B0D617}" type="sibTrans" cxnId="{707D3825-45EF-475A-A514-27B905E196CF}">
      <dgm:prSet/>
      <dgm:spPr/>
      <dgm:t>
        <a:bodyPr/>
        <a:lstStyle/>
        <a:p>
          <a:endParaRPr lang="en-US"/>
        </a:p>
      </dgm:t>
    </dgm:pt>
    <dgm:pt modelId="{1E2E4308-ED88-481F-99B8-8456DDC4BEE9}" type="pres">
      <dgm:prSet presAssocID="{9E0610C8-391D-4026-986A-8B2BC96E653C}" presName="linear" presStyleCnt="0">
        <dgm:presLayoutVars>
          <dgm:animLvl val="lvl"/>
          <dgm:resizeHandles val="exact"/>
        </dgm:presLayoutVars>
      </dgm:prSet>
      <dgm:spPr/>
    </dgm:pt>
    <dgm:pt modelId="{85E2E9CE-1186-4ACF-8FDD-DBF88B7156F1}" type="pres">
      <dgm:prSet presAssocID="{A831AFD7-2E23-4126-8C5D-132E21C1CDD2}" presName="parentText" presStyleLbl="node1" presStyleIdx="0" presStyleCnt="4">
        <dgm:presLayoutVars>
          <dgm:chMax val="0"/>
          <dgm:bulletEnabled val="1"/>
        </dgm:presLayoutVars>
      </dgm:prSet>
      <dgm:spPr/>
    </dgm:pt>
    <dgm:pt modelId="{CBF9EC69-5906-405A-80FF-D8C00C6B611C}" type="pres">
      <dgm:prSet presAssocID="{B179392D-85AF-4B29-8FDB-69B396B0D617}" presName="spacer" presStyleCnt="0"/>
      <dgm:spPr/>
    </dgm:pt>
    <dgm:pt modelId="{892F4D63-6C2F-4045-A7A7-975D5F0403CC}" type="pres">
      <dgm:prSet presAssocID="{E83EB873-A791-4E3B-AC86-4B1C8F482D76}" presName="parentText" presStyleLbl="node1" presStyleIdx="1" presStyleCnt="4">
        <dgm:presLayoutVars>
          <dgm:chMax val="0"/>
          <dgm:bulletEnabled val="1"/>
        </dgm:presLayoutVars>
      </dgm:prSet>
      <dgm:spPr/>
    </dgm:pt>
    <dgm:pt modelId="{E09057DF-25D4-4352-8D0D-2304AA25572D}" type="pres">
      <dgm:prSet presAssocID="{A1682CC8-1485-4900-A07A-F226A75D70A9}" presName="spacer" presStyleCnt="0"/>
      <dgm:spPr/>
    </dgm:pt>
    <dgm:pt modelId="{3A8CE81B-4235-46C1-9B77-09264B8248BF}" type="pres">
      <dgm:prSet presAssocID="{D7556714-56DF-4BB8-BFF8-538ABA1ECD68}" presName="parentText" presStyleLbl="node1" presStyleIdx="2" presStyleCnt="4">
        <dgm:presLayoutVars>
          <dgm:chMax val="0"/>
          <dgm:bulletEnabled val="1"/>
        </dgm:presLayoutVars>
      </dgm:prSet>
      <dgm:spPr/>
    </dgm:pt>
    <dgm:pt modelId="{B8771246-C020-4B0A-A877-44C705952DC6}" type="pres">
      <dgm:prSet presAssocID="{211BC107-A9D4-4229-A2A8-622D657FF312}" presName="spacer" presStyleCnt="0"/>
      <dgm:spPr/>
    </dgm:pt>
    <dgm:pt modelId="{86549487-3EF2-442F-8BB6-3447B10351AB}" type="pres">
      <dgm:prSet presAssocID="{01098B0C-B8C1-410E-8E46-6D24804A2A1F}" presName="parentText" presStyleLbl="node1" presStyleIdx="3" presStyleCnt="4">
        <dgm:presLayoutVars>
          <dgm:chMax val="0"/>
          <dgm:bulletEnabled val="1"/>
        </dgm:presLayoutVars>
      </dgm:prSet>
      <dgm:spPr/>
    </dgm:pt>
  </dgm:ptLst>
  <dgm:cxnLst>
    <dgm:cxn modelId="{707D3825-45EF-475A-A514-27B905E196CF}" srcId="{9E0610C8-391D-4026-986A-8B2BC96E653C}" destId="{A831AFD7-2E23-4126-8C5D-132E21C1CDD2}" srcOrd="0" destOrd="0" parTransId="{70250D26-5D6C-44D7-BD18-0B05B34BB381}" sibTransId="{B179392D-85AF-4B29-8FDB-69B396B0D617}"/>
    <dgm:cxn modelId="{8BE3F884-10B2-4201-9E5F-E8946A529905}" type="presOf" srcId="{9E0610C8-391D-4026-986A-8B2BC96E653C}" destId="{1E2E4308-ED88-481F-99B8-8456DDC4BEE9}" srcOrd="0" destOrd="0" presId="urn:microsoft.com/office/officeart/2005/8/layout/vList2"/>
    <dgm:cxn modelId="{1992E597-3DAF-449B-929C-EEBA1AB9E9CA}" srcId="{9E0610C8-391D-4026-986A-8B2BC96E653C}" destId="{01098B0C-B8C1-410E-8E46-6D24804A2A1F}" srcOrd="3" destOrd="0" parTransId="{BA0A7F13-629A-4187-B745-76EF3551E4E5}" sibTransId="{3F27482C-9D5A-4C0A-9BC0-EDD88CD02F3C}"/>
    <dgm:cxn modelId="{E3807FA5-9D9D-43F4-B9BE-1B6490C7C1D3}" srcId="{9E0610C8-391D-4026-986A-8B2BC96E653C}" destId="{D7556714-56DF-4BB8-BFF8-538ABA1ECD68}" srcOrd="2" destOrd="0" parTransId="{21BC1A4C-8BE2-431C-8983-2A837F1447EC}" sibTransId="{211BC107-A9D4-4229-A2A8-622D657FF312}"/>
    <dgm:cxn modelId="{BDBC2FB9-DC17-4BA3-86EC-3615C1287CAD}" type="presOf" srcId="{01098B0C-B8C1-410E-8E46-6D24804A2A1F}" destId="{86549487-3EF2-442F-8BB6-3447B10351AB}" srcOrd="0" destOrd="0" presId="urn:microsoft.com/office/officeart/2005/8/layout/vList2"/>
    <dgm:cxn modelId="{E3230FE0-106D-4C53-BADF-06B56FE1C9C4}" type="presOf" srcId="{E83EB873-A791-4E3B-AC86-4B1C8F482D76}" destId="{892F4D63-6C2F-4045-A7A7-975D5F0403CC}" srcOrd="0" destOrd="0" presId="urn:microsoft.com/office/officeart/2005/8/layout/vList2"/>
    <dgm:cxn modelId="{6561E3E5-5E2B-4309-A96B-20F144C08FCC}" type="presOf" srcId="{D7556714-56DF-4BB8-BFF8-538ABA1ECD68}" destId="{3A8CE81B-4235-46C1-9B77-09264B8248BF}" srcOrd="0" destOrd="0" presId="urn:microsoft.com/office/officeart/2005/8/layout/vList2"/>
    <dgm:cxn modelId="{A9DF37ED-2AE1-447D-8BF9-F435CA095AFF}" type="presOf" srcId="{A831AFD7-2E23-4126-8C5D-132E21C1CDD2}" destId="{85E2E9CE-1186-4ACF-8FDD-DBF88B7156F1}" srcOrd="0" destOrd="0" presId="urn:microsoft.com/office/officeart/2005/8/layout/vList2"/>
    <dgm:cxn modelId="{56D7FEEF-A50D-4495-B89E-21AAD466E0C9}" srcId="{9E0610C8-391D-4026-986A-8B2BC96E653C}" destId="{E83EB873-A791-4E3B-AC86-4B1C8F482D76}" srcOrd="1" destOrd="0" parTransId="{3C5030C2-9252-46B4-9B54-F91461757999}" sibTransId="{A1682CC8-1485-4900-A07A-F226A75D70A9}"/>
    <dgm:cxn modelId="{B0511E4F-3D29-4DE7-B377-E0E6844642B8}" type="presParOf" srcId="{1E2E4308-ED88-481F-99B8-8456DDC4BEE9}" destId="{85E2E9CE-1186-4ACF-8FDD-DBF88B7156F1}" srcOrd="0" destOrd="0" presId="urn:microsoft.com/office/officeart/2005/8/layout/vList2"/>
    <dgm:cxn modelId="{42A8B5E2-CDEA-4641-ABA7-E912F182E715}" type="presParOf" srcId="{1E2E4308-ED88-481F-99B8-8456DDC4BEE9}" destId="{CBF9EC69-5906-405A-80FF-D8C00C6B611C}" srcOrd="1" destOrd="0" presId="urn:microsoft.com/office/officeart/2005/8/layout/vList2"/>
    <dgm:cxn modelId="{BC371AB2-F831-4280-915E-4872A88D45D4}" type="presParOf" srcId="{1E2E4308-ED88-481F-99B8-8456DDC4BEE9}" destId="{892F4D63-6C2F-4045-A7A7-975D5F0403CC}" srcOrd="2" destOrd="0" presId="urn:microsoft.com/office/officeart/2005/8/layout/vList2"/>
    <dgm:cxn modelId="{E951E9B0-0724-40ED-B657-1735402851F2}" type="presParOf" srcId="{1E2E4308-ED88-481F-99B8-8456DDC4BEE9}" destId="{E09057DF-25D4-4352-8D0D-2304AA25572D}" srcOrd="3" destOrd="0" presId="urn:microsoft.com/office/officeart/2005/8/layout/vList2"/>
    <dgm:cxn modelId="{538673E8-C0DA-4BA0-B0CC-B54F9288DF7C}" type="presParOf" srcId="{1E2E4308-ED88-481F-99B8-8456DDC4BEE9}" destId="{3A8CE81B-4235-46C1-9B77-09264B8248BF}" srcOrd="4" destOrd="0" presId="urn:microsoft.com/office/officeart/2005/8/layout/vList2"/>
    <dgm:cxn modelId="{67A3F230-AC0B-4CD5-B8C3-A3CB9DAFF8B8}" type="presParOf" srcId="{1E2E4308-ED88-481F-99B8-8456DDC4BEE9}" destId="{B8771246-C020-4B0A-A877-44C705952DC6}" srcOrd="5" destOrd="0" presId="urn:microsoft.com/office/officeart/2005/8/layout/vList2"/>
    <dgm:cxn modelId="{256FDECA-FA44-4836-AE66-B43999A17AD2}" type="presParOf" srcId="{1E2E4308-ED88-481F-99B8-8456DDC4BEE9}" destId="{86549487-3EF2-442F-8BB6-3447B10351A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C2AC3E0-4A97-43BA-8667-63A8067136D0}" type="doc">
      <dgm:prSet loTypeId="urn:microsoft.com/office/officeart/2005/8/layout/cycle2" loCatId="cycle" qsTypeId="urn:microsoft.com/office/officeart/2005/8/quickstyle/3d2" qsCatId="3D" csTypeId="urn:microsoft.com/office/officeart/2005/8/colors/accent3_1" csCatId="accent3" phldr="1"/>
      <dgm:spPr/>
      <dgm:t>
        <a:bodyPr/>
        <a:lstStyle/>
        <a:p>
          <a:endParaRPr lang="en-US"/>
        </a:p>
      </dgm:t>
    </dgm:pt>
    <dgm:pt modelId="{75D4D249-273B-4A11-98C1-61717DD4D991}">
      <dgm:prSet custT="1"/>
      <dgm:spPr/>
      <dgm:t>
        <a:bodyPr/>
        <a:lstStyle/>
        <a:p>
          <a:pPr rtl="0"/>
          <a:r>
            <a:rPr lang="en-US" sz="1800" dirty="0">
              <a:latin typeface="Source Sans Pro" panose="020B0503030403020204" pitchFamily="34" charset="0"/>
              <a:ea typeface="Source Sans Pro" panose="020B0503030403020204" pitchFamily="34" charset="0"/>
            </a:rPr>
            <a:t>Application</a:t>
          </a:r>
        </a:p>
      </dgm:t>
    </dgm:pt>
    <dgm:pt modelId="{99A304C8-78C9-4ECE-A88B-CA7127476582}" type="parTrans" cxnId="{9C026641-4A28-4137-A763-7D665AFEE3F9}">
      <dgm:prSet/>
      <dgm:spPr/>
      <dgm:t>
        <a:bodyPr/>
        <a:lstStyle/>
        <a:p>
          <a:endParaRPr lang="en-US"/>
        </a:p>
      </dgm:t>
    </dgm:pt>
    <dgm:pt modelId="{1FF25A6C-2FAA-40CB-A1F1-66767F5D2C87}" type="sibTrans" cxnId="{9C026641-4A28-4137-A763-7D665AFEE3F9}">
      <dgm:prSet/>
      <dgm:spPr/>
      <dgm:t>
        <a:bodyPr/>
        <a:lstStyle/>
        <a:p>
          <a:endParaRPr lang="en-US"/>
        </a:p>
      </dgm:t>
    </dgm:pt>
    <dgm:pt modelId="{F53CDCF5-EFEB-49C9-9BD0-C3BBB04AF8FF}">
      <dgm:prSet custT="1"/>
      <dgm:spPr/>
      <dgm:t>
        <a:bodyPr/>
        <a:lstStyle/>
        <a:p>
          <a:pPr rtl="0"/>
          <a:r>
            <a:rPr lang="en-US" sz="1800" dirty="0">
              <a:latin typeface="Source Sans Pro" panose="020B0503030403020204" pitchFamily="34" charset="0"/>
              <a:ea typeface="Source Sans Pro" panose="020B0503030403020204" pitchFamily="34" charset="0"/>
            </a:rPr>
            <a:t>Testing</a:t>
          </a:r>
        </a:p>
      </dgm:t>
    </dgm:pt>
    <dgm:pt modelId="{E62554A4-D346-4721-8BC2-2108546AF1E3}" type="parTrans" cxnId="{D47390B9-A1A7-4D5F-B1DD-1CF329AE4550}">
      <dgm:prSet/>
      <dgm:spPr/>
      <dgm:t>
        <a:bodyPr/>
        <a:lstStyle/>
        <a:p>
          <a:endParaRPr lang="en-US"/>
        </a:p>
      </dgm:t>
    </dgm:pt>
    <dgm:pt modelId="{88B0AE13-4F39-479B-B60E-B38E9B30AFD5}" type="sibTrans" cxnId="{D47390B9-A1A7-4D5F-B1DD-1CF329AE4550}">
      <dgm:prSet/>
      <dgm:spPr/>
      <dgm:t>
        <a:bodyPr/>
        <a:lstStyle/>
        <a:p>
          <a:endParaRPr lang="en-US"/>
        </a:p>
      </dgm:t>
    </dgm:pt>
    <dgm:pt modelId="{87847BCA-8E00-4936-ABF7-BC32CE7272BC}">
      <dgm:prSet custT="1"/>
      <dgm:spPr/>
      <dgm:t>
        <a:bodyPr/>
        <a:lstStyle/>
        <a:p>
          <a:pPr rtl="0"/>
          <a:r>
            <a:rPr lang="en-US" sz="1800" dirty="0">
              <a:latin typeface="Source Sans Pro" panose="020B0503030403020204" pitchFamily="34" charset="0"/>
              <a:ea typeface="Source Sans Pro" panose="020B0503030403020204" pitchFamily="34" charset="0"/>
            </a:rPr>
            <a:t>Interviews</a:t>
          </a:r>
        </a:p>
      </dgm:t>
    </dgm:pt>
    <dgm:pt modelId="{CA76A650-AB92-41B4-AC55-B7F46162D53E}" type="parTrans" cxnId="{CE4ACD16-312A-453E-837C-E667E3641E99}">
      <dgm:prSet/>
      <dgm:spPr/>
      <dgm:t>
        <a:bodyPr/>
        <a:lstStyle/>
        <a:p>
          <a:endParaRPr lang="en-US"/>
        </a:p>
      </dgm:t>
    </dgm:pt>
    <dgm:pt modelId="{AA9BA222-03ED-440A-8ECB-96FCB862D558}" type="sibTrans" cxnId="{CE4ACD16-312A-453E-837C-E667E3641E99}">
      <dgm:prSet/>
      <dgm:spPr/>
      <dgm:t>
        <a:bodyPr/>
        <a:lstStyle/>
        <a:p>
          <a:endParaRPr lang="en-US"/>
        </a:p>
      </dgm:t>
    </dgm:pt>
    <dgm:pt modelId="{6FB67136-9369-4077-90FA-683B91ED8C85}">
      <dgm:prSet custT="1"/>
      <dgm:spPr/>
      <dgm:t>
        <a:bodyPr/>
        <a:lstStyle/>
        <a:p>
          <a:pPr rtl="0"/>
          <a:r>
            <a:rPr lang="en-US" sz="1800" dirty="0">
              <a:latin typeface="Source Sans Pro" panose="020B0503030403020204" pitchFamily="34" charset="0"/>
              <a:ea typeface="Source Sans Pro" panose="020B0503030403020204" pitchFamily="34" charset="0"/>
            </a:rPr>
            <a:t>Assessments</a:t>
          </a:r>
        </a:p>
      </dgm:t>
    </dgm:pt>
    <dgm:pt modelId="{0954186C-12ED-49A1-8D3B-25F44245F2B9}" type="parTrans" cxnId="{D3931706-1A23-4521-8B98-7EA2D3B67037}">
      <dgm:prSet/>
      <dgm:spPr/>
      <dgm:t>
        <a:bodyPr/>
        <a:lstStyle/>
        <a:p>
          <a:endParaRPr lang="en-US"/>
        </a:p>
      </dgm:t>
    </dgm:pt>
    <dgm:pt modelId="{F80977B3-9050-4BB3-B564-61670AA01E98}" type="sibTrans" cxnId="{D3931706-1A23-4521-8B98-7EA2D3B67037}">
      <dgm:prSet/>
      <dgm:spPr/>
      <dgm:t>
        <a:bodyPr/>
        <a:lstStyle/>
        <a:p>
          <a:endParaRPr lang="en-US"/>
        </a:p>
      </dgm:t>
    </dgm:pt>
    <dgm:pt modelId="{D1122B7C-A423-45BD-A9DE-E970A9C28DAC}">
      <dgm:prSet custT="1"/>
      <dgm:spPr/>
      <dgm:t>
        <a:bodyPr/>
        <a:lstStyle/>
        <a:p>
          <a:pPr rtl="0"/>
          <a:r>
            <a:rPr lang="en-US" sz="1800" dirty="0">
              <a:latin typeface="Source Sans Pro" panose="020B0503030403020204" pitchFamily="34" charset="0"/>
              <a:ea typeface="Source Sans Pro" panose="020B0503030403020204" pitchFamily="34" charset="0"/>
            </a:rPr>
            <a:t>On the Job</a:t>
          </a:r>
        </a:p>
      </dgm:t>
    </dgm:pt>
    <dgm:pt modelId="{F64EB3A0-1A88-487C-A91A-BF6E6E855AED}" type="parTrans" cxnId="{CC79FD85-E572-44BE-AA69-BD9088FA0F03}">
      <dgm:prSet/>
      <dgm:spPr/>
      <dgm:t>
        <a:bodyPr/>
        <a:lstStyle/>
        <a:p>
          <a:endParaRPr lang="en-US"/>
        </a:p>
      </dgm:t>
    </dgm:pt>
    <dgm:pt modelId="{CEE25DC2-392E-408B-B648-1C25B38B419B}" type="sibTrans" cxnId="{CC79FD85-E572-44BE-AA69-BD9088FA0F03}">
      <dgm:prSet/>
      <dgm:spPr/>
      <dgm:t>
        <a:bodyPr/>
        <a:lstStyle/>
        <a:p>
          <a:endParaRPr lang="en-US"/>
        </a:p>
      </dgm:t>
    </dgm:pt>
    <dgm:pt modelId="{17A2DCFE-16CC-44ED-AEF9-06A5FD6398D5}" type="pres">
      <dgm:prSet presAssocID="{BC2AC3E0-4A97-43BA-8667-63A8067136D0}" presName="cycle" presStyleCnt="0">
        <dgm:presLayoutVars>
          <dgm:dir/>
          <dgm:resizeHandles val="exact"/>
        </dgm:presLayoutVars>
      </dgm:prSet>
      <dgm:spPr/>
    </dgm:pt>
    <dgm:pt modelId="{E7933593-D0F9-4046-A36E-90E54A49F597}" type="pres">
      <dgm:prSet presAssocID="{75D4D249-273B-4A11-98C1-61717DD4D991}" presName="node" presStyleLbl="node1" presStyleIdx="0" presStyleCnt="5" custScaleX="152775">
        <dgm:presLayoutVars>
          <dgm:bulletEnabled val="1"/>
        </dgm:presLayoutVars>
      </dgm:prSet>
      <dgm:spPr/>
    </dgm:pt>
    <dgm:pt modelId="{C44E5270-B6A5-432C-8F1E-1F0351BA9EFA}" type="pres">
      <dgm:prSet presAssocID="{1FF25A6C-2FAA-40CB-A1F1-66767F5D2C87}" presName="sibTrans" presStyleLbl="sibTrans2D1" presStyleIdx="0" presStyleCnt="5"/>
      <dgm:spPr/>
    </dgm:pt>
    <dgm:pt modelId="{9154E3C4-6E9A-4825-951A-85325DC5966D}" type="pres">
      <dgm:prSet presAssocID="{1FF25A6C-2FAA-40CB-A1F1-66767F5D2C87}" presName="connectorText" presStyleLbl="sibTrans2D1" presStyleIdx="0" presStyleCnt="5"/>
      <dgm:spPr/>
    </dgm:pt>
    <dgm:pt modelId="{AD873DDC-BDBF-4210-92A6-075DC8BF65D7}" type="pres">
      <dgm:prSet presAssocID="{F53CDCF5-EFEB-49C9-9BD0-C3BBB04AF8FF}" presName="node" presStyleLbl="node1" presStyleIdx="1" presStyleCnt="5">
        <dgm:presLayoutVars>
          <dgm:bulletEnabled val="1"/>
        </dgm:presLayoutVars>
      </dgm:prSet>
      <dgm:spPr/>
    </dgm:pt>
    <dgm:pt modelId="{F044C29F-6934-4C10-8465-3D9A2033447B}" type="pres">
      <dgm:prSet presAssocID="{88B0AE13-4F39-479B-B60E-B38E9B30AFD5}" presName="sibTrans" presStyleLbl="sibTrans2D1" presStyleIdx="1" presStyleCnt="5"/>
      <dgm:spPr/>
    </dgm:pt>
    <dgm:pt modelId="{4BAB3D66-38F9-430D-8646-FFE4DCA2E44E}" type="pres">
      <dgm:prSet presAssocID="{88B0AE13-4F39-479B-B60E-B38E9B30AFD5}" presName="connectorText" presStyleLbl="sibTrans2D1" presStyleIdx="1" presStyleCnt="5"/>
      <dgm:spPr/>
    </dgm:pt>
    <dgm:pt modelId="{CA7DC8B1-CDA7-4845-A11F-102A15EF605A}" type="pres">
      <dgm:prSet presAssocID="{87847BCA-8E00-4936-ABF7-BC32CE7272BC}" presName="node" presStyleLbl="node1" presStyleIdx="2" presStyleCnt="5" custScaleX="141418" custRadScaleRad="105041" custRadScaleInc="-14358">
        <dgm:presLayoutVars>
          <dgm:bulletEnabled val="1"/>
        </dgm:presLayoutVars>
      </dgm:prSet>
      <dgm:spPr/>
    </dgm:pt>
    <dgm:pt modelId="{BD89E94E-F617-4E69-B1EA-04D5CC7218CE}" type="pres">
      <dgm:prSet presAssocID="{AA9BA222-03ED-440A-8ECB-96FCB862D558}" presName="sibTrans" presStyleLbl="sibTrans2D1" presStyleIdx="2" presStyleCnt="5"/>
      <dgm:spPr/>
    </dgm:pt>
    <dgm:pt modelId="{C2355F9D-3730-4554-A3D4-BF3F8AA67739}" type="pres">
      <dgm:prSet presAssocID="{AA9BA222-03ED-440A-8ECB-96FCB862D558}" presName="connectorText" presStyleLbl="sibTrans2D1" presStyleIdx="2" presStyleCnt="5"/>
      <dgm:spPr/>
    </dgm:pt>
    <dgm:pt modelId="{2BEE967D-BED5-43EC-A140-A9A24601404F}" type="pres">
      <dgm:prSet presAssocID="{6FB67136-9369-4077-90FA-683B91ED8C85}" presName="node" presStyleLbl="node1" presStyleIdx="3" presStyleCnt="5" custScaleX="145345" custRadScaleRad="108257" custRadScaleInc="24826">
        <dgm:presLayoutVars>
          <dgm:bulletEnabled val="1"/>
        </dgm:presLayoutVars>
      </dgm:prSet>
      <dgm:spPr/>
    </dgm:pt>
    <dgm:pt modelId="{9BA277E7-DE2E-487F-AE2A-E9D0D032593B}" type="pres">
      <dgm:prSet presAssocID="{F80977B3-9050-4BB3-B564-61670AA01E98}" presName="sibTrans" presStyleLbl="sibTrans2D1" presStyleIdx="3" presStyleCnt="5" custLinFactNeighborX="-28084" custLinFactNeighborY="-11312"/>
      <dgm:spPr/>
    </dgm:pt>
    <dgm:pt modelId="{96A3B3C7-B044-4D3C-BA09-F8A615C6A5D3}" type="pres">
      <dgm:prSet presAssocID="{F80977B3-9050-4BB3-B564-61670AA01E98}" presName="connectorText" presStyleLbl="sibTrans2D1" presStyleIdx="3" presStyleCnt="5"/>
      <dgm:spPr/>
    </dgm:pt>
    <dgm:pt modelId="{07C4CD61-64EE-4B37-BB2D-E9EC6C2B613D}" type="pres">
      <dgm:prSet presAssocID="{D1122B7C-A423-45BD-A9DE-E970A9C28DAC}" presName="node" presStyleLbl="node1" presStyleIdx="4" presStyleCnt="5" custRadScaleRad="110070" custRadScaleInc="1968">
        <dgm:presLayoutVars>
          <dgm:bulletEnabled val="1"/>
        </dgm:presLayoutVars>
      </dgm:prSet>
      <dgm:spPr/>
    </dgm:pt>
    <dgm:pt modelId="{B2366286-E92C-4B22-9114-6D318AF7F9BB}" type="pres">
      <dgm:prSet presAssocID="{CEE25DC2-392E-408B-B648-1C25B38B419B}" presName="sibTrans" presStyleLbl="sibTrans2D1" presStyleIdx="4" presStyleCnt="5"/>
      <dgm:spPr/>
    </dgm:pt>
    <dgm:pt modelId="{CD52386E-FEAA-48F5-9B7B-9D3ACA93C81D}" type="pres">
      <dgm:prSet presAssocID="{CEE25DC2-392E-408B-B648-1C25B38B419B}" presName="connectorText" presStyleLbl="sibTrans2D1" presStyleIdx="4" presStyleCnt="5"/>
      <dgm:spPr/>
    </dgm:pt>
  </dgm:ptLst>
  <dgm:cxnLst>
    <dgm:cxn modelId="{D3931706-1A23-4521-8B98-7EA2D3B67037}" srcId="{BC2AC3E0-4A97-43BA-8667-63A8067136D0}" destId="{6FB67136-9369-4077-90FA-683B91ED8C85}" srcOrd="3" destOrd="0" parTransId="{0954186C-12ED-49A1-8D3B-25F44245F2B9}" sibTransId="{F80977B3-9050-4BB3-B564-61670AA01E98}"/>
    <dgm:cxn modelId="{CE4ACD16-312A-453E-837C-E667E3641E99}" srcId="{BC2AC3E0-4A97-43BA-8667-63A8067136D0}" destId="{87847BCA-8E00-4936-ABF7-BC32CE7272BC}" srcOrd="2" destOrd="0" parTransId="{CA76A650-AB92-41B4-AC55-B7F46162D53E}" sibTransId="{AA9BA222-03ED-440A-8ECB-96FCB862D558}"/>
    <dgm:cxn modelId="{D90A1D26-0D38-47E9-BF5C-0494D8C158B4}" type="presOf" srcId="{F80977B3-9050-4BB3-B564-61670AA01E98}" destId="{96A3B3C7-B044-4D3C-BA09-F8A615C6A5D3}" srcOrd="1" destOrd="0" presId="urn:microsoft.com/office/officeart/2005/8/layout/cycle2"/>
    <dgm:cxn modelId="{5D85333E-2266-4035-A563-7E8B97521613}" type="presOf" srcId="{F53CDCF5-EFEB-49C9-9BD0-C3BBB04AF8FF}" destId="{AD873DDC-BDBF-4210-92A6-075DC8BF65D7}" srcOrd="0" destOrd="0" presId="urn:microsoft.com/office/officeart/2005/8/layout/cycle2"/>
    <dgm:cxn modelId="{9C026641-4A28-4137-A763-7D665AFEE3F9}" srcId="{BC2AC3E0-4A97-43BA-8667-63A8067136D0}" destId="{75D4D249-273B-4A11-98C1-61717DD4D991}" srcOrd="0" destOrd="0" parTransId="{99A304C8-78C9-4ECE-A88B-CA7127476582}" sibTransId="{1FF25A6C-2FAA-40CB-A1F1-66767F5D2C87}"/>
    <dgm:cxn modelId="{CFFEBF61-50BE-485F-9734-C98824B1F57D}" type="presOf" srcId="{75D4D249-273B-4A11-98C1-61717DD4D991}" destId="{E7933593-D0F9-4046-A36E-90E54A49F597}" srcOrd="0" destOrd="0" presId="urn:microsoft.com/office/officeart/2005/8/layout/cycle2"/>
    <dgm:cxn modelId="{1427F146-646D-4A6A-88AF-A3B64FB0E16E}" type="presOf" srcId="{87847BCA-8E00-4936-ABF7-BC32CE7272BC}" destId="{CA7DC8B1-CDA7-4845-A11F-102A15EF605A}" srcOrd="0" destOrd="0" presId="urn:microsoft.com/office/officeart/2005/8/layout/cycle2"/>
    <dgm:cxn modelId="{A0727E53-0CFD-411E-AF41-9083EF92B994}" type="presOf" srcId="{1FF25A6C-2FAA-40CB-A1F1-66767F5D2C87}" destId="{C44E5270-B6A5-432C-8F1E-1F0351BA9EFA}" srcOrd="0" destOrd="0" presId="urn:microsoft.com/office/officeart/2005/8/layout/cycle2"/>
    <dgm:cxn modelId="{59449054-D904-4496-BA8D-5EE7CED30F7D}" type="presOf" srcId="{AA9BA222-03ED-440A-8ECB-96FCB862D558}" destId="{BD89E94E-F617-4E69-B1EA-04D5CC7218CE}" srcOrd="0" destOrd="0" presId="urn:microsoft.com/office/officeart/2005/8/layout/cycle2"/>
    <dgm:cxn modelId="{CC79FD85-E572-44BE-AA69-BD9088FA0F03}" srcId="{BC2AC3E0-4A97-43BA-8667-63A8067136D0}" destId="{D1122B7C-A423-45BD-A9DE-E970A9C28DAC}" srcOrd="4" destOrd="0" parTransId="{F64EB3A0-1A88-487C-A91A-BF6E6E855AED}" sibTransId="{CEE25DC2-392E-408B-B648-1C25B38B419B}"/>
    <dgm:cxn modelId="{757A0791-503C-40D3-8AC5-E271708F342B}" type="presOf" srcId="{D1122B7C-A423-45BD-A9DE-E970A9C28DAC}" destId="{07C4CD61-64EE-4B37-BB2D-E9EC6C2B613D}" srcOrd="0" destOrd="0" presId="urn:microsoft.com/office/officeart/2005/8/layout/cycle2"/>
    <dgm:cxn modelId="{E9D7DC91-6DB3-45C1-AAC6-CE818534A4E0}" type="presOf" srcId="{6FB67136-9369-4077-90FA-683B91ED8C85}" destId="{2BEE967D-BED5-43EC-A140-A9A24601404F}" srcOrd="0" destOrd="0" presId="urn:microsoft.com/office/officeart/2005/8/layout/cycle2"/>
    <dgm:cxn modelId="{1721D8A5-FA4E-4727-917D-C0655E37BA19}" type="presOf" srcId="{CEE25DC2-392E-408B-B648-1C25B38B419B}" destId="{CD52386E-FEAA-48F5-9B7B-9D3ACA93C81D}" srcOrd="1" destOrd="0" presId="urn:microsoft.com/office/officeart/2005/8/layout/cycle2"/>
    <dgm:cxn modelId="{D70D50B1-DB52-4E4D-9466-B89D059DEAA0}" type="presOf" srcId="{88B0AE13-4F39-479B-B60E-B38E9B30AFD5}" destId="{4BAB3D66-38F9-430D-8646-FFE4DCA2E44E}" srcOrd="1" destOrd="0" presId="urn:microsoft.com/office/officeart/2005/8/layout/cycle2"/>
    <dgm:cxn modelId="{F931C3B3-063E-4A40-959E-55531DB85597}" type="presOf" srcId="{F80977B3-9050-4BB3-B564-61670AA01E98}" destId="{9BA277E7-DE2E-487F-AE2A-E9D0D032593B}" srcOrd="0" destOrd="0" presId="urn:microsoft.com/office/officeart/2005/8/layout/cycle2"/>
    <dgm:cxn modelId="{D47390B9-A1A7-4D5F-B1DD-1CF329AE4550}" srcId="{BC2AC3E0-4A97-43BA-8667-63A8067136D0}" destId="{F53CDCF5-EFEB-49C9-9BD0-C3BBB04AF8FF}" srcOrd="1" destOrd="0" parTransId="{E62554A4-D346-4721-8BC2-2108546AF1E3}" sibTransId="{88B0AE13-4F39-479B-B60E-B38E9B30AFD5}"/>
    <dgm:cxn modelId="{C55C3DBC-17B2-4744-9FD2-B83A2BC53235}" type="presOf" srcId="{1FF25A6C-2FAA-40CB-A1F1-66767F5D2C87}" destId="{9154E3C4-6E9A-4825-951A-85325DC5966D}" srcOrd="1" destOrd="0" presId="urn:microsoft.com/office/officeart/2005/8/layout/cycle2"/>
    <dgm:cxn modelId="{B985D2CD-C6EE-459D-A48A-16C92445379E}" type="presOf" srcId="{BC2AC3E0-4A97-43BA-8667-63A8067136D0}" destId="{17A2DCFE-16CC-44ED-AEF9-06A5FD6398D5}" srcOrd="0" destOrd="0" presId="urn:microsoft.com/office/officeart/2005/8/layout/cycle2"/>
    <dgm:cxn modelId="{0F94C4D2-59B5-4FD0-ADB8-A69A185A4BC8}" type="presOf" srcId="{AA9BA222-03ED-440A-8ECB-96FCB862D558}" destId="{C2355F9D-3730-4554-A3D4-BF3F8AA67739}" srcOrd="1" destOrd="0" presId="urn:microsoft.com/office/officeart/2005/8/layout/cycle2"/>
    <dgm:cxn modelId="{CC2183E2-58F7-4970-9257-4CDF0DE23B89}" type="presOf" srcId="{CEE25DC2-392E-408B-B648-1C25B38B419B}" destId="{B2366286-E92C-4B22-9114-6D318AF7F9BB}" srcOrd="0" destOrd="0" presId="urn:microsoft.com/office/officeart/2005/8/layout/cycle2"/>
    <dgm:cxn modelId="{C67EEFF6-9AE8-472C-8328-026BC299D10D}" type="presOf" srcId="{88B0AE13-4F39-479B-B60E-B38E9B30AFD5}" destId="{F044C29F-6934-4C10-8465-3D9A2033447B}" srcOrd="0" destOrd="0" presId="urn:microsoft.com/office/officeart/2005/8/layout/cycle2"/>
    <dgm:cxn modelId="{E9E629F8-013D-4C12-8B08-0FF0284AD994}" type="presParOf" srcId="{17A2DCFE-16CC-44ED-AEF9-06A5FD6398D5}" destId="{E7933593-D0F9-4046-A36E-90E54A49F597}" srcOrd="0" destOrd="0" presId="urn:microsoft.com/office/officeart/2005/8/layout/cycle2"/>
    <dgm:cxn modelId="{8B2DAE14-0160-4826-BF7A-D7769536E6A2}" type="presParOf" srcId="{17A2DCFE-16CC-44ED-AEF9-06A5FD6398D5}" destId="{C44E5270-B6A5-432C-8F1E-1F0351BA9EFA}" srcOrd="1" destOrd="0" presId="urn:microsoft.com/office/officeart/2005/8/layout/cycle2"/>
    <dgm:cxn modelId="{2DE4DD1B-89FA-4A41-9D33-05B2E0926B90}" type="presParOf" srcId="{C44E5270-B6A5-432C-8F1E-1F0351BA9EFA}" destId="{9154E3C4-6E9A-4825-951A-85325DC5966D}" srcOrd="0" destOrd="0" presId="urn:microsoft.com/office/officeart/2005/8/layout/cycle2"/>
    <dgm:cxn modelId="{A495B3A0-073D-4A04-AFDE-E9209CAFC6CD}" type="presParOf" srcId="{17A2DCFE-16CC-44ED-AEF9-06A5FD6398D5}" destId="{AD873DDC-BDBF-4210-92A6-075DC8BF65D7}" srcOrd="2" destOrd="0" presId="urn:microsoft.com/office/officeart/2005/8/layout/cycle2"/>
    <dgm:cxn modelId="{1D8A65A7-1FA1-4D68-B962-67D50BAD9503}" type="presParOf" srcId="{17A2DCFE-16CC-44ED-AEF9-06A5FD6398D5}" destId="{F044C29F-6934-4C10-8465-3D9A2033447B}" srcOrd="3" destOrd="0" presId="urn:microsoft.com/office/officeart/2005/8/layout/cycle2"/>
    <dgm:cxn modelId="{018AC150-9AD1-4824-BB69-37FED36BA4CE}" type="presParOf" srcId="{F044C29F-6934-4C10-8465-3D9A2033447B}" destId="{4BAB3D66-38F9-430D-8646-FFE4DCA2E44E}" srcOrd="0" destOrd="0" presId="urn:microsoft.com/office/officeart/2005/8/layout/cycle2"/>
    <dgm:cxn modelId="{058F8F5B-CFFA-4CD5-BE75-53CD39EB1944}" type="presParOf" srcId="{17A2DCFE-16CC-44ED-AEF9-06A5FD6398D5}" destId="{CA7DC8B1-CDA7-4845-A11F-102A15EF605A}" srcOrd="4" destOrd="0" presId="urn:microsoft.com/office/officeart/2005/8/layout/cycle2"/>
    <dgm:cxn modelId="{74B024CA-26B7-4F09-BD4E-64C734064F68}" type="presParOf" srcId="{17A2DCFE-16CC-44ED-AEF9-06A5FD6398D5}" destId="{BD89E94E-F617-4E69-B1EA-04D5CC7218CE}" srcOrd="5" destOrd="0" presId="urn:microsoft.com/office/officeart/2005/8/layout/cycle2"/>
    <dgm:cxn modelId="{2A7E8018-C52E-4400-9347-CBF2C9BB6171}" type="presParOf" srcId="{BD89E94E-F617-4E69-B1EA-04D5CC7218CE}" destId="{C2355F9D-3730-4554-A3D4-BF3F8AA67739}" srcOrd="0" destOrd="0" presId="urn:microsoft.com/office/officeart/2005/8/layout/cycle2"/>
    <dgm:cxn modelId="{848275DB-B8B1-420B-B4DC-A30DAFB7E918}" type="presParOf" srcId="{17A2DCFE-16CC-44ED-AEF9-06A5FD6398D5}" destId="{2BEE967D-BED5-43EC-A140-A9A24601404F}" srcOrd="6" destOrd="0" presId="urn:microsoft.com/office/officeart/2005/8/layout/cycle2"/>
    <dgm:cxn modelId="{6CFBDCFF-B41D-4D72-803B-ED1258BEC74E}" type="presParOf" srcId="{17A2DCFE-16CC-44ED-AEF9-06A5FD6398D5}" destId="{9BA277E7-DE2E-487F-AE2A-E9D0D032593B}" srcOrd="7" destOrd="0" presId="urn:microsoft.com/office/officeart/2005/8/layout/cycle2"/>
    <dgm:cxn modelId="{F893B757-6489-4F77-8FE8-6B0DDCC148AC}" type="presParOf" srcId="{9BA277E7-DE2E-487F-AE2A-E9D0D032593B}" destId="{96A3B3C7-B044-4D3C-BA09-F8A615C6A5D3}" srcOrd="0" destOrd="0" presId="urn:microsoft.com/office/officeart/2005/8/layout/cycle2"/>
    <dgm:cxn modelId="{9C80B5BA-B1F5-4E53-9C9B-809C9630B79D}" type="presParOf" srcId="{17A2DCFE-16CC-44ED-AEF9-06A5FD6398D5}" destId="{07C4CD61-64EE-4B37-BB2D-E9EC6C2B613D}" srcOrd="8" destOrd="0" presId="urn:microsoft.com/office/officeart/2005/8/layout/cycle2"/>
    <dgm:cxn modelId="{4A825B81-E4BF-4358-ACD4-426AC5C9906C}" type="presParOf" srcId="{17A2DCFE-16CC-44ED-AEF9-06A5FD6398D5}" destId="{B2366286-E92C-4B22-9114-6D318AF7F9BB}" srcOrd="9" destOrd="0" presId="urn:microsoft.com/office/officeart/2005/8/layout/cycle2"/>
    <dgm:cxn modelId="{13378B30-47F1-4F65-A6B9-B0D2A18A9AEC}" type="presParOf" srcId="{B2366286-E92C-4B22-9114-6D318AF7F9BB}" destId="{CD52386E-FEAA-48F5-9B7B-9D3ACA93C81D}"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D833C4-3A18-4FE5-BF2B-F3F25654B7DD}" type="doc">
      <dgm:prSet loTypeId="urn:microsoft.com/office/officeart/2005/8/layout/vList2" loCatId="list" qsTypeId="urn:microsoft.com/office/officeart/2005/8/quickstyle/simple3" qsCatId="simple" csTypeId="urn:microsoft.com/office/officeart/2005/8/colors/accent3_5" csCatId="accent3" phldr="1"/>
      <dgm:spPr/>
      <dgm:t>
        <a:bodyPr/>
        <a:lstStyle/>
        <a:p>
          <a:endParaRPr lang="en-US"/>
        </a:p>
      </dgm:t>
    </dgm:pt>
    <dgm:pt modelId="{0A2B8610-1D9B-467C-A6E0-356F6768E8D6}">
      <dgm:prSet custT="1"/>
      <dgm:spPr>
        <a:solidFill>
          <a:srgbClr val="065D8C">
            <a:alpha val="90000"/>
          </a:srgbClr>
        </a:solidFill>
      </dgm:spPr>
      <dgm:t>
        <a:bodyPr/>
        <a:lstStyle/>
        <a:p>
          <a:pPr rtl="0"/>
          <a:r>
            <a:rPr lang="en-US" sz="3200" b="0" dirty="0">
              <a:solidFill>
                <a:schemeClr val="bg1"/>
              </a:solidFill>
            </a:rPr>
            <a:t>What is the greatest challenge you’ve had (or anticipate having) with regard to hiring? </a:t>
          </a:r>
        </a:p>
      </dgm:t>
    </dgm:pt>
    <dgm:pt modelId="{F23F4446-7C63-499B-858C-32ECB6D5762B}" type="parTrans" cxnId="{BC97745B-5C7A-412C-8077-8D884FBE3895}">
      <dgm:prSet/>
      <dgm:spPr/>
      <dgm:t>
        <a:bodyPr/>
        <a:lstStyle/>
        <a:p>
          <a:endParaRPr lang="en-US"/>
        </a:p>
      </dgm:t>
    </dgm:pt>
    <dgm:pt modelId="{8B6E8599-FD70-4EBB-AB3F-BAAF4F8CB2CB}" type="sibTrans" cxnId="{BC97745B-5C7A-412C-8077-8D884FBE3895}">
      <dgm:prSet/>
      <dgm:spPr/>
      <dgm:t>
        <a:bodyPr/>
        <a:lstStyle/>
        <a:p>
          <a:endParaRPr lang="en-US"/>
        </a:p>
      </dgm:t>
    </dgm:pt>
    <dgm:pt modelId="{21545920-0705-4FA1-A18B-E8F70FA39385}" type="pres">
      <dgm:prSet presAssocID="{93D833C4-3A18-4FE5-BF2B-F3F25654B7DD}" presName="linear" presStyleCnt="0">
        <dgm:presLayoutVars>
          <dgm:animLvl val="lvl"/>
          <dgm:resizeHandles val="exact"/>
        </dgm:presLayoutVars>
      </dgm:prSet>
      <dgm:spPr/>
    </dgm:pt>
    <dgm:pt modelId="{F0C91DA2-378A-47D5-B703-5F44AAB35728}" type="pres">
      <dgm:prSet presAssocID="{0A2B8610-1D9B-467C-A6E0-356F6768E8D6}" presName="parentText" presStyleLbl="node1" presStyleIdx="0" presStyleCnt="1" custLinFactNeighborX="-9882" custLinFactNeighborY="1601">
        <dgm:presLayoutVars>
          <dgm:chMax val="0"/>
          <dgm:bulletEnabled val="1"/>
        </dgm:presLayoutVars>
      </dgm:prSet>
      <dgm:spPr/>
    </dgm:pt>
  </dgm:ptLst>
  <dgm:cxnLst>
    <dgm:cxn modelId="{BC97745B-5C7A-412C-8077-8D884FBE3895}" srcId="{93D833C4-3A18-4FE5-BF2B-F3F25654B7DD}" destId="{0A2B8610-1D9B-467C-A6E0-356F6768E8D6}" srcOrd="0" destOrd="0" parTransId="{F23F4446-7C63-499B-858C-32ECB6D5762B}" sibTransId="{8B6E8599-FD70-4EBB-AB3F-BAAF4F8CB2CB}"/>
    <dgm:cxn modelId="{2C09D453-D453-42EB-B7EB-AA5EB9740AF8}" type="presOf" srcId="{93D833C4-3A18-4FE5-BF2B-F3F25654B7DD}" destId="{21545920-0705-4FA1-A18B-E8F70FA39385}" srcOrd="0" destOrd="0" presId="urn:microsoft.com/office/officeart/2005/8/layout/vList2"/>
    <dgm:cxn modelId="{4B28B886-1B43-4F75-A8A1-392E739537C4}" type="presOf" srcId="{0A2B8610-1D9B-467C-A6E0-356F6768E8D6}" destId="{F0C91DA2-378A-47D5-B703-5F44AAB35728}" srcOrd="0" destOrd="0" presId="urn:microsoft.com/office/officeart/2005/8/layout/vList2"/>
    <dgm:cxn modelId="{31083460-F8C4-4686-81D4-A00408F65EC9}" type="presParOf" srcId="{21545920-0705-4FA1-A18B-E8F70FA39385}" destId="{F0C91DA2-378A-47D5-B703-5F44AAB3572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16EA54-429D-4CB3-B2DE-D0CFC2B4F63C}" type="doc">
      <dgm:prSet loTypeId="urn:microsoft.com/office/officeart/2005/8/layout/vList2" loCatId="list" qsTypeId="urn:microsoft.com/office/officeart/2005/8/quickstyle/simple3" qsCatId="simple" csTypeId="urn:microsoft.com/office/officeart/2005/8/colors/accent4_2" csCatId="accent4" phldr="1"/>
      <dgm:spPr/>
      <dgm:t>
        <a:bodyPr/>
        <a:lstStyle/>
        <a:p>
          <a:endParaRPr lang="en-US"/>
        </a:p>
      </dgm:t>
    </dgm:pt>
    <dgm:pt modelId="{A8B526D7-AEE4-4BD1-95CB-25953B43F93D}">
      <dgm:prSet/>
      <dgm:spPr>
        <a:solidFill>
          <a:srgbClr val="065D8C"/>
        </a:solidFill>
      </dgm:spPr>
      <dgm:t>
        <a:bodyPr/>
        <a:lstStyle/>
        <a:p>
          <a:pPr rtl="0"/>
          <a:r>
            <a:rPr lang="en-US" b="0" dirty="0">
              <a:solidFill>
                <a:schemeClr val="bg1"/>
              </a:solidFill>
              <a:latin typeface="Source Sans Pro" panose="020B0503030403020204" pitchFamily="34" charset="0"/>
              <a:ea typeface="Source Sans Pro" panose="020B0503030403020204" pitchFamily="34" charset="0"/>
            </a:rPr>
            <a:t>What is Civil Service?</a:t>
          </a:r>
        </a:p>
      </dgm:t>
    </dgm:pt>
    <dgm:pt modelId="{B2820ED5-7DAF-4A90-920E-8859C0EEA0B7}" type="parTrans" cxnId="{F52CD20A-4542-49FC-8D30-AE220B76CF46}">
      <dgm:prSet/>
      <dgm:spPr/>
      <dgm:t>
        <a:bodyPr/>
        <a:lstStyle/>
        <a:p>
          <a:endParaRPr lang="en-US" b="0"/>
        </a:p>
      </dgm:t>
    </dgm:pt>
    <dgm:pt modelId="{E087865B-68DA-42F1-9B19-6E7DACD3157B}" type="sibTrans" cxnId="{F52CD20A-4542-49FC-8D30-AE220B76CF46}">
      <dgm:prSet/>
      <dgm:spPr/>
      <dgm:t>
        <a:bodyPr/>
        <a:lstStyle/>
        <a:p>
          <a:endParaRPr lang="en-US" b="0"/>
        </a:p>
      </dgm:t>
    </dgm:pt>
    <dgm:pt modelId="{95B50571-85E3-4E92-9782-D5348FA05DA3}">
      <dgm:prSet/>
      <dgm:spPr>
        <a:solidFill>
          <a:srgbClr val="065D8C"/>
        </a:solidFill>
      </dgm:spPr>
      <dgm:t>
        <a:bodyPr/>
        <a:lstStyle/>
        <a:p>
          <a:pPr rtl="0"/>
          <a:r>
            <a:rPr lang="en-US" b="0" dirty="0">
              <a:solidFill>
                <a:schemeClr val="bg1"/>
              </a:solidFill>
              <a:latin typeface="Source Sans Pro" panose="020B0503030403020204" pitchFamily="34" charset="0"/>
              <a:ea typeface="Source Sans Pro" panose="020B0503030403020204" pitchFamily="34" charset="0"/>
            </a:rPr>
            <a:t>What are the Personnel Rules?</a:t>
          </a:r>
        </a:p>
      </dgm:t>
    </dgm:pt>
    <dgm:pt modelId="{C37A1363-8A17-4263-B0F5-1769A44FEF56}" type="parTrans" cxnId="{CC2592AF-F0C9-4334-9A2A-3CDC75D411DE}">
      <dgm:prSet/>
      <dgm:spPr/>
      <dgm:t>
        <a:bodyPr/>
        <a:lstStyle/>
        <a:p>
          <a:endParaRPr lang="en-US" b="0"/>
        </a:p>
      </dgm:t>
    </dgm:pt>
    <dgm:pt modelId="{8E9D099A-9525-4B40-9C8C-075B01224604}" type="sibTrans" cxnId="{CC2592AF-F0C9-4334-9A2A-3CDC75D411DE}">
      <dgm:prSet/>
      <dgm:spPr/>
      <dgm:t>
        <a:bodyPr/>
        <a:lstStyle/>
        <a:p>
          <a:endParaRPr lang="en-US" b="0"/>
        </a:p>
      </dgm:t>
    </dgm:pt>
    <dgm:pt modelId="{F6477B86-278D-4BCC-87C9-07590C130505}">
      <dgm:prSet/>
      <dgm:spPr>
        <a:solidFill>
          <a:srgbClr val="065D8C"/>
        </a:solidFill>
      </dgm:spPr>
      <dgm:t>
        <a:bodyPr/>
        <a:lstStyle/>
        <a:p>
          <a:pPr rtl="0"/>
          <a:r>
            <a:rPr lang="en-US" b="0" dirty="0">
              <a:solidFill>
                <a:schemeClr val="bg1"/>
              </a:solidFill>
              <a:latin typeface="Source Sans Pro" panose="020B0503030403020204" pitchFamily="34" charset="0"/>
              <a:ea typeface="Source Sans Pro" panose="020B0503030403020204" pitchFamily="34" charset="0"/>
            </a:rPr>
            <a:t>Why do we care?</a:t>
          </a:r>
        </a:p>
      </dgm:t>
    </dgm:pt>
    <dgm:pt modelId="{00A240BE-DAD2-4E97-A520-AC5F8F5D12E8}" type="parTrans" cxnId="{19014019-24B8-4B7E-8183-0C51D5A99696}">
      <dgm:prSet/>
      <dgm:spPr/>
      <dgm:t>
        <a:bodyPr/>
        <a:lstStyle/>
        <a:p>
          <a:endParaRPr lang="en-US" b="0"/>
        </a:p>
      </dgm:t>
    </dgm:pt>
    <dgm:pt modelId="{E2378C67-8A1C-4183-960D-225D858406BD}" type="sibTrans" cxnId="{19014019-24B8-4B7E-8183-0C51D5A99696}">
      <dgm:prSet/>
      <dgm:spPr/>
      <dgm:t>
        <a:bodyPr/>
        <a:lstStyle/>
        <a:p>
          <a:endParaRPr lang="en-US" b="0"/>
        </a:p>
      </dgm:t>
    </dgm:pt>
    <dgm:pt modelId="{7FD81AF9-BD7B-447F-86E6-A550E20BEA59}" type="pres">
      <dgm:prSet presAssocID="{B716EA54-429D-4CB3-B2DE-D0CFC2B4F63C}" presName="linear" presStyleCnt="0">
        <dgm:presLayoutVars>
          <dgm:animLvl val="lvl"/>
          <dgm:resizeHandles val="exact"/>
        </dgm:presLayoutVars>
      </dgm:prSet>
      <dgm:spPr/>
    </dgm:pt>
    <dgm:pt modelId="{C750B777-9C1C-4180-B7D6-960CAE604C70}" type="pres">
      <dgm:prSet presAssocID="{A8B526D7-AEE4-4BD1-95CB-25953B43F93D}" presName="parentText" presStyleLbl="node1" presStyleIdx="0" presStyleCnt="3">
        <dgm:presLayoutVars>
          <dgm:chMax val="0"/>
          <dgm:bulletEnabled val="1"/>
        </dgm:presLayoutVars>
      </dgm:prSet>
      <dgm:spPr/>
    </dgm:pt>
    <dgm:pt modelId="{7808A707-0FBF-48ED-8BAB-C81BF9801718}" type="pres">
      <dgm:prSet presAssocID="{E087865B-68DA-42F1-9B19-6E7DACD3157B}" presName="spacer" presStyleCnt="0"/>
      <dgm:spPr/>
    </dgm:pt>
    <dgm:pt modelId="{B0ED672A-6112-4F2D-97FE-8C5D074B4F60}" type="pres">
      <dgm:prSet presAssocID="{95B50571-85E3-4E92-9782-D5348FA05DA3}" presName="parentText" presStyleLbl="node1" presStyleIdx="1" presStyleCnt="3">
        <dgm:presLayoutVars>
          <dgm:chMax val="0"/>
          <dgm:bulletEnabled val="1"/>
        </dgm:presLayoutVars>
      </dgm:prSet>
      <dgm:spPr/>
    </dgm:pt>
    <dgm:pt modelId="{268A7E3E-4793-4FB8-AA04-17A0916056F7}" type="pres">
      <dgm:prSet presAssocID="{8E9D099A-9525-4B40-9C8C-075B01224604}" presName="spacer" presStyleCnt="0"/>
      <dgm:spPr/>
    </dgm:pt>
    <dgm:pt modelId="{3FEE4EF9-7F5D-4C23-946D-A0B83DAA0F28}" type="pres">
      <dgm:prSet presAssocID="{F6477B86-278D-4BCC-87C9-07590C130505}" presName="parentText" presStyleLbl="node1" presStyleIdx="2" presStyleCnt="3">
        <dgm:presLayoutVars>
          <dgm:chMax val="0"/>
          <dgm:bulletEnabled val="1"/>
        </dgm:presLayoutVars>
      </dgm:prSet>
      <dgm:spPr/>
    </dgm:pt>
  </dgm:ptLst>
  <dgm:cxnLst>
    <dgm:cxn modelId="{D2641C06-F3A4-4BD8-B443-E1CBCC77AB2B}" type="presOf" srcId="{A8B526D7-AEE4-4BD1-95CB-25953B43F93D}" destId="{C750B777-9C1C-4180-B7D6-960CAE604C70}" srcOrd="0" destOrd="0" presId="urn:microsoft.com/office/officeart/2005/8/layout/vList2"/>
    <dgm:cxn modelId="{F52CD20A-4542-49FC-8D30-AE220B76CF46}" srcId="{B716EA54-429D-4CB3-B2DE-D0CFC2B4F63C}" destId="{A8B526D7-AEE4-4BD1-95CB-25953B43F93D}" srcOrd="0" destOrd="0" parTransId="{B2820ED5-7DAF-4A90-920E-8859C0EEA0B7}" sibTransId="{E087865B-68DA-42F1-9B19-6E7DACD3157B}"/>
    <dgm:cxn modelId="{19014019-24B8-4B7E-8183-0C51D5A99696}" srcId="{B716EA54-429D-4CB3-B2DE-D0CFC2B4F63C}" destId="{F6477B86-278D-4BCC-87C9-07590C130505}" srcOrd="2" destOrd="0" parTransId="{00A240BE-DAD2-4E97-A520-AC5F8F5D12E8}" sibTransId="{E2378C67-8A1C-4183-960D-225D858406BD}"/>
    <dgm:cxn modelId="{35CAB135-6CC6-42CB-8C35-EC885F5D11ED}" type="presOf" srcId="{95B50571-85E3-4E92-9782-D5348FA05DA3}" destId="{B0ED672A-6112-4F2D-97FE-8C5D074B4F60}" srcOrd="0" destOrd="0" presId="urn:microsoft.com/office/officeart/2005/8/layout/vList2"/>
    <dgm:cxn modelId="{A939886C-2E8D-45CA-8AA2-A0463B618C32}" type="presOf" srcId="{F6477B86-278D-4BCC-87C9-07590C130505}" destId="{3FEE4EF9-7F5D-4C23-946D-A0B83DAA0F28}" srcOrd="0" destOrd="0" presId="urn:microsoft.com/office/officeart/2005/8/layout/vList2"/>
    <dgm:cxn modelId="{AB0BAD4D-EBFD-48B1-9B14-DBEC94050861}" type="presOf" srcId="{B716EA54-429D-4CB3-B2DE-D0CFC2B4F63C}" destId="{7FD81AF9-BD7B-447F-86E6-A550E20BEA59}" srcOrd="0" destOrd="0" presId="urn:microsoft.com/office/officeart/2005/8/layout/vList2"/>
    <dgm:cxn modelId="{CC2592AF-F0C9-4334-9A2A-3CDC75D411DE}" srcId="{B716EA54-429D-4CB3-B2DE-D0CFC2B4F63C}" destId="{95B50571-85E3-4E92-9782-D5348FA05DA3}" srcOrd="1" destOrd="0" parTransId="{C37A1363-8A17-4263-B0F5-1769A44FEF56}" sibTransId="{8E9D099A-9525-4B40-9C8C-075B01224604}"/>
    <dgm:cxn modelId="{6DCD9A29-9074-489C-B733-57D7C8812539}" type="presParOf" srcId="{7FD81AF9-BD7B-447F-86E6-A550E20BEA59}" destId="{C750B777-9C1C-4180-B7D6-960CAE604C70}" srcOrd="0" destOrd="0" presId="urn:microsoft.com/office/officeart/2005/8/layout/vList2"/>
    <dgm:cxn modelId="{94AD7C58-0407-44B9-9003-A184E9AB5717}" type="presParOf" srcId="{7FD81AF9-BD7B-447F-86E6-A550E20BEA59}" destId="{7808A707-0FBF-48ED-8BAB-C81BF9801718}" srcOrd="1" destOrd="0" presId="urn:microsoft.com/office/officeart/2005/8/layout/vList2"/>
    <dgm:cxn modelId="{4F496A2E-8FF5-4609-B53D-34995B20EFCE}" type="presParOf" srcId="{7FD81AF9-BD7B-447F-86E6-A550E20BEA59}" destId="{B0ED672A-6112-4F2D-97FE-8C5D074B4F60}" srcOrd="2" destOrd="0" presId="urn:microsoft.com/office/officeart/2005/8/layout/vList2"/>
    <dgm:cxn modelId="{920EBA4E-FE60-443B-8E79-A9D197F782BA}" type="presParOf" srcId="{7FD81AF9-BD7B-447F-86E6-A550E20BEA59}" destId="{268A7E3E-4793-4FB8-AA04-17A0916056F7}" srcOrd="3" destOrd="0" presId="urn:microsoft.com/office/officeart/2005/8/layout/vList2"/>
    <dgm:cxn modelId="{CAC61E87-5C39-44F9-92F2-AADF983F9443}" type="presParOf" srcId="{7FD81AF9-BD7B-447F-86E6-A550E20BEA59}" destId="{3FEE4EF9-7F5D-4C23-946D-A0B83DAA0F2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CA6420-ECAE-40B4-B592-0E8301F21114}"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n-US"/>
        </a:p>
      </dgm:t>
    </dgm:pt>
    <dgm:pt modelId="{C09F1963-98F1-4639-B832-7DFC7E39DC83}">
      <dgm:prSet/>
      <dgm:spPr>
        <a:solidFill>
          <a:srgbClr val="00B0F0"/>
        </a:solidFill>
      </dgm:spPr>
      <dgm:t>
        <a:bodyPr/>
        <a:lstStyle/>
        <a:p>
          <a:pPr rtl="0"/>
          <a:r>
            <a:rPr lang="en-US" dirty="0">
              <a:latin typeface="Source Sans Pro" panose="020B0503030403020204" pitchFamily="34" charset="0"/>
              <a:ea typeface="Source Sans Pro" panose="020B0503030403020204" pitchFamily="34" charset="0"/>
            </a:rPr>
            <a:t>Compensation Group 16</a:t>
          </a:r>
        </a:p>
      </dgm:t>
    </dgm:pt>
    <dgm:pt modelId="{78AA3A8F-2157-45C4-A19F-66BC3AE61EEA}" type="parTrans" cxnId="{9E1C84CF-A19D-46FF-9F4C-BF97B66B1A7C}">
      <dgm:prSet/>
      <dgm:spPr/>
      <dgm:t>
        <a:bodyPr/>
        <a:lstStyle/>
        <a:p>
          <a:endParaRPr lang="en-US"/>
        </a:p>
      </dgm:t>
    </dgm:pt>
    <dgm:pt modelId="{ED720A2A-C612-4117-83BD-72ACD9808A53}" type="sibTrans" cxnId="{9E1C84CF-A19D-46FF-9F4C-BF97B66B1A7C}">
      <dgm:prSet/>
      <dgm:spPr/>
      <dgm:t>
        <a:bodyPr/>
        <a:lstStyle/>
        <a:p>
          <a:endParaRPr lang="en-US"/>
        </a:p>
      </dgm:t>
    </dgm:pt>
    <dgm:pt modelId="{229D1F5E-F0F6-4DF0-BDF7-AD8F2FB33E6D}">
      <dgm:prSet/>
      <dgm:spPr>
        <a:solidFill>
          <a:srgbClr val="75D4FF"/>
        </a:solidFill>
      </dgm:spPr>
      <dgm:t>
        <a:bodyPr/>
        <a:lstStyle/>
        <a:p>
          <a:pPr rtl="0"/>
          <a:r>
            <a:rPr lang="en-US" dirty="0">
              <a:latin typeface="Source Sans Pro" panose="020B0503030403020204" pitchFamily="34" charset="0"/>
              <a:ea typeface="Source Sans Pro" panose="020B0503030403020204" pitchFamily="34" charset="0"/>
            </a:rPr>
            <a:t>Range 17</a:t>
          </a:r>
        </a:p>
      </dgm:t>
    </dgm:pt>
    <dgm:pt modelId="{5B51F863-CE2C-4333-AD19-0BD2AE8A3640}" type="parTrans" cxnId="{67A38B14-F6CE-49CF-A2F8-58F812D1C75E}">
      <dgm:prSet/>
      <dgm:spPr/>
      <dgm:t>
        <a:bodyPr/>
        <a:lstStyle/>
        <a:p>
          <a:endParaRPr lang="en-US"/>
        </a:p>
      </dgm:t>
    </dgm:pt>
    <dgm:pt modelId="{2C79AE8D-2489-4DFF-9922-36F6877E81ED}" type="sibTrans" cxnId="{67A38B14-F6CE-49CF-A2F8-58F812D1C75E}">
      <dgm:prSet/>
      <dgm:spPr/>
      <dgm:t>
        <a:bodyPr/>
        <a:lstStyle/>
        <a:p>
          <a:endParaRPr lang="en-US"/>
        </a:p>
      </dgm:t>
    </dgm:pt>
    <dgm:pt modelId="{EA19A016-3A26-4090-B53A-0679FC092D14}">
      <dgm:prSet/>
      <dgm:spPr>
        <a:solidFill>
          <a:srgbClr val="065D8C"/>
        </a:solidFill>
      </dgm:spPr>
      <dgm:t>
        <a:bodyPr/>
        <a:lstStyle/>
        <a:p>
          <a:pPr rtl="0"/>
          <a:r>
            <a:rPr lang="en-US" dirty="0">
              <a:latin typeface="Source Sans Pro" panose="020B0503030403020204" pitchFamily="34" charset="0"/>
              <a:ea typeface="Source Sans Pro" panose="020B0503030403020204" pitchFamily="34" charset="0"/>
            </a:rPr>
            <a:t>Classification &amp; Compensation Plan</a:t>
          </a:r>
        </a:p>
      </dgm:t>
    </dgm:pt>
    <dgm:pt modelId="{A5A11BD9-0F72-453C-8E9B-CF839CF33C58}" type="parTrans" cxnId="{B2EBB8B3-79C6-49B8-993A-274276D567D7}">
      <dgm:prSet/>
      <dgm:spPr/>
      <dgm:t>
        <a:bodyPr/>
        <a:lstStyle/>
        <a:p>
          <a:endParaRPr lang="en-US"/>
        </a:p>
      </dgm:t>
    </dgm:pt>
    <dgm:pt modelId="{DECF7EFD-63AE-43E5-B018-506FD6A3DFD2}" type="sibTrans" cxnId="{B2EBB8B3-79C6-49B8-993A-274276D567D7}">
      <dgm:prSet/>
      <dgm:spPr/>
      <dgm:t>
        <a:bodyPr/>
        <a:lstStyle/>
        <a:p>
          <a:endParaRPr lang="en-US"/>
        </a:p>
      </dgm:t>
    </dgm:pt>
    <dgm:pt modelId="{9653D18D-7564-4C2B-A19C-168DD0293E08}">
      <dgm:prSet/>
      <dgm:spPr>
        <a:solidFill>
          <a:srgbClr val="0070C0"/>
        </a:solidFill>
      </dgm:spPr>
      <dgm:t>
        <a:bodyPr/>
        <a:lstStyle/>
        <a:p>
          <a:pPr rtl="0"/>
          <a:r>
            <a:rPr lang="en-US" dirty="0">
              <a:latin typeface="Source Sans Pro" panose="020B0503030403020204" pitchFamily="34" charset="0"/>
              <a:ea typeface="Source Sans Pro" panose="020B0503030403020204" pitchFamily="34" charset="0"/>
            </a:rPr>
            <a:t>Salary Schedules</a:t>
          </a:r>
        </a:p>
      </dgm:t>
    </dgm:pt>
    <dgm:pt modelId="{8FB1136F-FC8A-411D-B082-6BE8F9610536}" type="parTrans" cxnId="{8BE7D5D7-E559-4B6C-8346-67CA8548C6BF}">
      <dgm:prSet/>
      <dgm:spPr/>
      <dgm:t>
        <a:bodyPr/>
        <a:lstStyle/>
        <a:p>
          <a:endParaRPr lang="en-US"/>
        </a:p>
      </dgm:t>
    </dgm:pt>
    <dgm:pt modelId="{38CE4F20-02CB-4DBB-AC51-F3681D585D29}" type="sibTrans" cxnId="{8BE7D5D7-E559-4B6C-8346-67CA8548C6BF}">
      <dgm:prSet/>
      <dgm:spPr/>
      <dgm:t>
        <a:bodyPr/>
        <a:lstStyle/>
        <a:p>
          <a:endParaRPr lang="en-US"/>
        </a:p>
      </dgm:t>
    </dgm:pt>
    <dgm:pt modelId="{EEE72BAC-E622-4AC5-A46D-1975C14BD983}">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Account Clerk 2</a:t>
          </a:r>
        </a:p>
      </dgm:t>
    </dgm:pt>
    <dgm:pt modelId="{F3E7F967-E93B-44A1-82FF-FE08A998181A}" type="parTrans" cxnId="{663AE8D8-7A60-4B5A-8F63-313D9D71105A}">
      <dgm:prSet/>
      <dgm:spPr/>
      <dgm:t>
        <a:bodyPr/>
        <a:lstStyle/>
        <a:p>
          <a:endParaRPr lang="en-US"/>
        </a:p>
      </dgm:t>
    </dgm:pt>
    <dgm:pt modelId="{6147EEF3-D983-48D9-9B3A-EF7BFFD838AE}" type="sibTrans" cxnId="{663AE8D8-7A60-4B5A-8F63-313D9D71105A}">
      <dgm:prSet/>
      <dgm:spPr/>
      <dgm:t>
        <a:bodyPr/>
        <a:lstStyle/>
        <a:p>
          <a:endParaRPr lang="en-US"/>
        </a:p>
      </dgm:t>
    </dgm:pt>
    <dgm:pt modelId="{F12D1EA7-D7B9-44C4-8197-7C461EB09B65}">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FDA05891-AC41-407F-A687-4878C12D055B}" type="parTrans" cxnId="{5CF9370D-A2E7-48A0-BEAA-87FE2F153A0B}">
      <dgm:prSet/>
      <dgm:spPr/>
      <dgm:t>
        <a:bodyPr/>
        <a:lstStyle/>
        <a:p>
          <a:endParaRPr lang="en-US"/>
        </a:p>
      </dgm:t>
    </dgm:pt>
    <dgm:pt modelId="{8639DB0D-BBFC-4B02-93BD-4A29C1934DDF}" type="sibTrans" cxnId="{5CF9370D-A2E7-48A0-BEAA-87FE2F153A0B}">
      <dgm:prSet/>
      <dgm:spPr/>
      <dgm:t>
        <a:bodyPr/>
        <a:lstStyle/>
        <a:p>
          <a:endParaRPr lang="en-US"/>
        </a:p>
      </dgm:t>
    </dgm:pt>
    <dgm:pt modelId="{BF3EE9A9-B472-42F4-AF37-BFE71DD92D92}">
      <dgm:prSet/>
      <dgm:spPr>
        <a:solidFill>
          <a:srgbClr val="018799"/>
        </a:solidFill>
      </dgm:spPr>
      <dgm:t>
        <a:bodyPr/>
        <a:lstStyle/>
        <a:p>
          <a:r>
            <a:rPr lang="en-US" dirty="0">
              <a:latin typeface="Source Sans Pro" panose="020B0503030403020204" pitchFamily="34" charset="0"/>
              <a:ea typeface="Source Sans Pro" panose="020B0503030403020204" pitchFamily="34" charset="0"/>
            </a:rPr>
            <a:t>PD</a:t>
          </a:r>
        </a:p>
      </dgm:t>
    </dgm:pt>
    <dgm:pt modelId="{15562817-798E-4081-A50C-C6BFA7478FA2}" type="parTrans" cxnId="{A623F126-FEAA-4BDC-8532-2A732B7FA246}">
      <dgm:prSet/>
      <dgm:spPr/>
      <dgm:t>
        <a:bodyPr/>
        <a:lstStyle/>
        <a:p>
          <a:endParaRPr lang="en-US"/>
        </a:p>
      </dgm:t>
    </dgm:pt>
    <dgm:pt modelId="{47E92921-80EB-4DCA-8162-7F3988AB47FC}" type="sibTrans" cxnId="{A623F126-FEAA-4BDC-8532-2A732B7FA246}">
      <dgm:prSet/>
      <dgm:spPr/>
      <dgm:t>
        <a:bodyPr/>
        <a:lstStyle/>
        <a:p>
          <a:endParaRPr lang="en-US"/>
        </a:p>
      </dgm:t>
    </dgm:pt>
    <dgm:pt modelId="{A3F0E3E9-059B-483B-AA91-6BAECEDF583B}">
      <dgm:prSet/>
      <dgm:spPr>
        <a:solidFill>
          <a:srgbClr val="00B0F0"/>
        </a:solidFill>
      </dgm:spPr>
      <dgm:t>
        <a:bodyPr/>
        <a:lstStyle/>
        <a:p>
          <a:pPr rtl="0"/>
          <a:r>
            <a:rPr lang="en-US" dirty="0">
              <a:latin typeface="Source Sans Pro" panose="020B0503030403020204" pitchFamily="34" charset="0"/>
              <a:ea typeface="Source Sans Pro" panose="020B0503030403020204" pitchFamily="34" charset="0"/>
            </a:rPr>
            <a:t>Compensation Group 20</a:t>
          </a:r>
        </a:p>
      </dgm:t>
    </dgm:pt>
    <dgm:pt modelId="{4A18BADD-64EF-4F78-AF68-3C3E27C2D0F1}" type="parTrans" cxnId="{F0541A17-7662-4D2E-AE90-E595DE71DEE4}">
      <dgm:prSet/>
      <dgm:spPr/>
      <dgm:t>
        <a:bodyPr/>
        <a:lstStyle/>
        <a:p>
          <a:endParaRPr lang="en-US"/>
        </a:p>
      </dgm:t>
    </dgm:pt>
    <dgm:pt modelId="{4BC80771-7DD5-4F08-9932-6BE097FD974E}" type="sibTrans" cxnId="{F0541A17-7662-4D2E-AE90-E595DE71DEE4}">
      <dgm:prSet/>
      <dgm:spPr/>
      <dgm:t>
        <a:bodyPr/>
        <a:lstStyle/>
        <a:p>
          <a:endParaRPr lang="en-US"/>
        </a:p>
      </dgm:t>
    </dgm:pt>
    <dgm:pt modelId="{E8FAD0E7-1AE4-47EE-B3EF-0DBFDB5E20E4}">
      <dgm:prSet/>
      <dgm:spPr>
        <a:solidFill>
          <a:srgbClr val="75D4FF"/>
        </a:solidFill>
      </dgm:spPr>
      <dgm:t>
        <a:bodyPr/>
        <a:lstStyle/>
        <a:p>
          <a:pPr rtl="0"/>
          <a:r>
            <a:rPr lang="en-US" dirty="0">
              <a:latin typeface="Source Sans Pro" panose="020B0503030403020204" pitchFamily="34" charset="0"/>
              <a:ea typeface="Source Sans Pro" panose="020B0503030403020204" pitchFamily="34" charset="0"/>
            </a:rPr>
            <a:t>Range 1</a:t>
          </a:r>
        </a:p>
      </dgm:t>
    </dgm:pt>
    <dgm:pt modelId="{5DE31C27-1016-4886-8BAB-673E9CCADB45}" type="parTrans" cxnId="{80874520-6CF4-46E1-A3F2-3984A63C1C0D}">
      <dgm:prSet/>
      <dgm:spPr/>
      <dgm:t>
        <a:bodyPr/>
        <a:lstStyle/>
        <a:p>
          <a:endParaRPr lang="en-US"/>
        </a:p>
      </dgm:t>
    </dgm:pt>
    <dgm:pt modelId="{7324D76D-AEB2-4282-B546-5F8DCCDF268C}" type="sibTrans" cxnId="{80874520-6CF4-46E1-A3F2-3984A63C1C0D}">
      <dgm:prSet/>
      <dgm:spPr/>
      <dgm:t>
        <a:bodyPr/>
        <a:lstStyle/>
        <a:p>
          <a:endParaRPr lang="en-US"/>
        </a:p>
      </dgm:t>
    </dgm:pt>
    <dgm:pt modelId="{F00F9E45-FAE4-41E5-92FD-259D6778E790}">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174D7D19-5361-4C05-BFF3-D9C1123B8536}" type="parTrans" cxnId="{2327C73F-4526-446D-9A74-9E71E3B901CC}">
      <dgm:prSet/>
      <dgm:spPr/>
      <dgm:t>
        <a:bodyPr/>
        <a:lstStyle/>
        <a:p>
          <a:endParaRPr lang="en-US"/>
        </a:p>
      </dgm:t>
    </dgm:pt>
    <dgm:pt modelId="{21E2565D-AA6D-4245-8462-8AF1D5F5A60E}" type="sibTrans" cxnId="{2327C73F-4526-446D-9A74-9E71E3B901CC}">
      <dgm:prSet/>
      <dgm:spPr/>
      <dgm:t>
        <a:bodyPr/>
        <a:lstStyle/>
        <a:p>
          <a:endParaRPr lang="en-US"/>
        </a:p>
      </dgm:t>
    </dgm:pt>
    <dgm:pt modelId="{F4D79ADA-BEED-4250-8551-B9F85413D22B}">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F5BCB527-FC73-4AD3-9FBE-CC886A79ED82}" type="parTrans" cxnId="{C79AB81C-D319-4798-B4EE-08E654456225}">
      <dgm:prSet/>
      <dgm:spPr/>
      <dgm:t>
        <a:bodyPr/>
        <a:lstStyle/>
        <a:p>
          <a:endParaRPr lang="en-US"/>
        </a:p>
      </dgm:t>
    </dgm:pt>
    <dgm:pt modelId="{B243D5EE-E3DC-444A-A0DB-D1CA1D20E89D}" type="sibTrans" cxnId="{C79AB81C-D319-4798-B4EE-08E654456225}">
      <dgm:prSet/>
      <dgm:spPr/>
      <dgm:t>
        <a:bodyPr/>
        <a:lstStyle/>
        <a:p>
          <a:endParaRPr lang="en-US"/>
        </a:p>
      </dgm:t>
    </dgm:pt>
    <dgm:pt modelId="{7FA680BD-9304-4880-860C-6C53F8846B50}">
      <dgm:prSet/>
      <dgm:spPr>
        <a:solidFill>
          <a:srgbClr val="018799"/>
        </a:solidFill>
      </dgm:spPr>
      <dgm:t>
        <a:bodyPr/>
        <a:lstStyle/>
        <a:p>
          <a:r>
            <a:rPr lang="en-US" dirty="0">
              <a:latin typeface="Source Sans Pro" panose="020B0503030403020204" pitchFamily="34" charset="0"/>
              <a:ea typeface="Source Sans Pro" panose="020B0503030403020204" pitchFamily="34" charset="0"/>
            </a:rPr>
            <a:t>PD</a:t>
          </a:r>
        </a:p>
      </dgm:t>
    </dgm:pt>
    <dgm:pt modelId="{9D6C50B3-0105-43F4-9DE1-CDEADE0C1B5E}" type="parTrans" cxnId="{7AF431FF-E59C-4174-8B90-52DD1EAC0367}">
      <dgm:prSet/>
      <dgm:spPr/>
      <dgm:t>
        <a:bodyPr/>
        <a:lstStyle/>
        <a:p>
          <a:endParaRPr lang="en-US"/>
        </a:p>
      </dgm:t>
    </dgm:pt>
    <dgm:pt modelId="{B07CF290-9295-42CD-A621-59417B3BEEBF}" type="sibTrans" cxnId="{7AF431FF-E59C-4174-8B90-52DD1EAC0367}">
      <dgm:prSet/>
      <dgm:spPr/>
      <dgm:t>
        <a:bodyPr/>
        <a:lstStyle/>
        <a:p>
          <a:endParaRPr lang="en-US"/>
        </a:p>
      </dgm:t>
    </dgm:pt>
    <dgm:pt modelId="{0575540B-A90F-4465-A786-B9FDE6EC09D2}">
      <dgm:prSet/>
      <dgm:spPr>
        <a:solidFill>
          <a:srgbClr val="75D4FF"/>
        </a:solidFill>
      </dgm:spPr>
      <dgm:t>
        <a:bodyPr/>
        <a:lstStyle/>
        <a:p>
          <a:pPr rtl="0"/>
          <a:r>
            <a:rPr lang="en-US" dirty="0">
              <a:latin typeface="Source Sans Pro" panose="020B0503030403020204" pitchFamily="34" charset="0"/>
              <a:ea typeface="Source Sans Pro" panose="020B0503030403020204" pitchFamily="34" charset="0"/>
            </a:rPr>
            <a:t>Range 23</a:t>
          </a:r>
        </a:p>
      </dgm:t>
    </dgm:pt>
    <dgm:pt modelId="{050B7613-4687-4184-BA8A-B33011F73BB9}" type="parTrans" cxnId="{C4594015-EFDD-44A7-B94F-0BAA5D63ED86}">
      <dgm:prSet/>
      <dgm:spPr/>
      <dgm:t>
        <a:bodyPr/>
        <a:lstStyle/>
        <a:p>
          <a:endParaRPr lang="en-US"/>
        </a:p>
      </dgm:t>
    </dgm:pt>
    <dgm:pt modelId="{D0E5FC3E-24ED-4897-96F2-C951A0226E1E}" type="sibTrans" cxnId="{C4594015-EFDD-44A7-B94F-0BAA5D63ED86}">
      <dgm:prSet/>
      <dgm:spPr/>
      <dgm:t>
        <a:bodyPr/>
        <a:lstStyle/>
        <a:p>
          <a:endParaRPr lang="en-US"/>
        </a:p>
      </dgm:t>
    </dgm:pt>
    <dgm:pt modelId="{653CACFB-25EB-4404-BA84-5813854EC85A}">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97EFFCB6-1881-4E55-B73B-8672AB09952F}" type="parTrans" cxnId="{3AF2232A-C0B7-41E9-B905-300845E04F8E}">
      <dgm:prSet/>
      <dgm:spPr/>
      <dgm:t>
        <a:bodyPr/>
        <a:lstStyle/>
        <a:p>
          <a:endParaRPr lang="en-US"/>
        </a:p>
      </dgm:t>
    </dgm:pt>
    <dgm:pt modelId="{232B9DEF-D487-440C-AE89-6CF0F74DB8B8}" type="sibTrans" cxnId="{3AF2232A-C0B7-41E9-B905-300845E04F8E}">
      <dgm:prSet/>
      <dgm:spPr/>
      <dgm:t>
        <a:bodyPr/>
        <a:lstStyle/>
        <a:p>
          <a:endParaRPr lang="en-US"/>
        </a:p>
      </dgm:t>
    </dgm:pt>
    <dgm:pt modelId="{41036C0B-99AE-4294-8032-488BCB7F102D}">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73A46024-2139-4BCE-AA10-E0D1C639810E}" type="parTrans" cxnId="{3BC1EC54-A3FF-4A4F-AEE9-893D2873AE9B}">
      <dgm:prSet/>
      <dgm:spPr/>
      <dgm:t>
        <a:bodyPr/>
        <a:lstStyle/>
        <a:p>
          <a:endParaRPr lang="en-US"/>
        </a:p>
      </dgm:t>
    </dgm:pt>
    <dgm:pt modelId="{C46B5FDD-3B17-4ADD-A0C9-260F03B51F24}" type="sibTrans" cxnId="{3BC1EC54-A3FF-4A4F-AEE9-893D2873AE9B}">
      <dgm:prSet/>
      <dgm:spPr/>
      <dgm:t>
        <a:bodyPr/>
        <a:lstStyle/>
        <a:p>
          <a:endParaRPr lang="en-US"/>
        </a:p>
      </dgm:t>
    </dgm:pt>
    <dgm:pt modelId="{8E50F8F5-7C8E-471E-A31E-438709A2D021}">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8B9AB8CD-81A1-4540-95D4-1BFF4041F862}" type="parTrans" cxnId="{CAD6A632-FD8F-486B-8131-87B272B0B132}">
      <dgm:prSet/>
      <dgm:spPr/>
      <dgm:t>
        <a:bodyPr/>
        <a:lstStyle/>
        <a:p>
          <a:endParaRPr lang="en-US"/>
        </a:p>
      </dgm:t>
    </dgm:pt>
    <dgm:pt modelId="{1426D7BF-B833-4895-BF26-E6A258653366}" type="sibTrans" cxnId="{CAD6A632-FD8F-486B-8131-87B272B0B132}">
      <dgm:prSet/>
      <dgm:spPr/>
      <dgm:t>
        <a:bodyPr/>
        <a:lstStyle/>
        <a:p>
          <a:endParaRPr lang="en-US"/>
        </a:p>
      </dgm:t>
    </dgm:pt>
    <dgm:pt modelId="{4DFC72F2-2FBE-4382-97FA-587D77674241}">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E3ABC883-3835-47D8-B2CE-EEC68EC12B96}" type="parTrans" cxnId="{629D0171-D027-4E7B-920A-ED950DF4B1FE}">
      <dgm:prSet/>
      <dgm:spPr/>
      <dgm:t>
        <a:bodyPr/>
        <a:lstStyle/>
        <a:p>
          <a:endParaRPr lang="en-US"/>
        </a:p>
      </dgm:t>
    </dgm:pt>
    <dgm:pt modelId="{0ED8C0BB-8AC6-42EC-8771-FA5196743B9E}" type="sibTrans" cxnId="{629D0171-D027-4E7B-920A-ED950DF4B1FE}">
      <dgm:prSet/>
      <dgm:spPr/>
      <dgm:t>
        <a:bodyPr/>
        <a:lstStyle/>
        <a:p>
          <a:endParaRPr lang="en-US"/>
        </a:p>
      </dgm:t>
    </dgm:pt>
    <dgm:pt modelId="{24484F68-F0E5-48FB-9A8A-3655CB99090D}">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870575EF-2FE8-4655-AB66-17D1B7744D8A}" type="parTrans" cxnId="{0180AB9B-8AB8-4C5D-BF6F-4E0137B4357D}">
      <dgm:prSet/>
      <dgm:spPr/>
      <dgm:t>
        <a:bodyPr/>
        <a:lstStyle/>
        <a:p>
          <a:endParaRPr lang="en-US"/>
        </a:p>
      </dgm:t>
    </dgm:pt>
    <dgm:pt modelId="{9507ADC2-69EF-4982-B34A-B200AA6AFF7D}" type="sibTrans" cxnId="{0180AB9B-8AB8-4C5D-BF6F-4E0137B4357D}">
      <dgm:prSet/>
      <dgm:spPr/>
      <dgm:t>
        <a:bodyPr/>
        <a:lstStyle/>
        <a:p>
          <a:endParaRPr lang="en-US"/>
        </a:p>
      </dgm:t>
    </dgm:pt>
    <dgm:pt modelId="{C489D580-276B-4D44-9440-61EDB14F4513}">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E1AD4890-AC1F-4B54-9DB4-8CDB088AA388}" type="parTrans" cxnId="{0AAED4A0-B84C-451F-A406-BA12CB08CC64}">
      <dgm:prSet/>
      <dgm:spPr/>
      <dgm:t>
        <a:bodyPr/>
        <a:lstStyle/>
        <a:p>
          <a:endParaRPr lang="en-US"/>
        </a:p>
      </dgm:t>
    </dgm:pt>
    <dgm:pt modelId="{51D27881-6FAF-45F8-A22B-9413B85D8924}" type="sibTrans" cxnId="{0AAED4A0-B84C-451F-A406-BA12CB08CC64}">
      <dgm:prSet/>
      <dgm:spPr/>
      <dgm:t>
        <a:bodyPr/>
        <a:lstStyle/>
        <a:p>
          <a:endParaRPr lang="en-US"/>
        </a:p>
      </dgm:t>
    </dgm:pt>
    <dgm:pt modelId="{DCE131BF-F279-4AF0-81A4-13F0BE60EA7A}">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262AC106-B6BE-4FCA-9803-0FCA2B8E58A1}" type="parTrans" cxnId="{75FF1803-9730-4806-8E79-315F1E57C55A}">
      <dgm:prSet/>
      <dgm:spPr/>
      <dgm:t>
        <a:bodyPr/>
        <a:lstStyle/>
        <a:p>
          <a:endParaRPr lang="en-US"/>
        </a:p>
      </dgm:t>
    </dgm:pt>
    <dgm:pt modelId="{7243FD3C-9CEA-4194-8189-34F85D98F718}" type="sibTrans" cxnId="{75FF1803-9730-4806-8E79-315F1E57C55A}">
      <dgm:prSet/>
      <dgm:spPr/>
      <dgm:t>
        <a:bodyPr/>
        <a:lstStyle/>
        <a:p>
          <a:endParaRPr lang="en-US"/>
        </a:p>
      </dgm:t>
    </dgm:pt>
    <dgm:pt modelId="{5C2DC30A-1F28-4FA7-AB6E-980B78F98AD2}">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EE4EDE08-4983-4DF1-84EE-3609976C44CB}" type="parTrans" cxnId="{D590F8C8-BECC-4E91-9C5F-2AA797D1E804}">
      <dgm:prSet/>
      <dgm:spPr/>
      <dgm:t>
        <a:bodyPr/>
        <a:lstStyle/>
        <a:p>
          <a:endParaRPr lang="en-US"/>
        </a:p>
      </dgm:t>
    </dgm:pt>
    <dgm:pt modelId="{E064AE5C-08FA-457B-B845-53CF589BBF2E}" type="sibTrans" cxnId="{D590F8C8-BECC-4E91-9C5F-2AA797D1E804}">
      <dgm:prSet/>
      <dgm:spPr/>
      <dgm:t>
        <a:bodyPr/>
        <a:lstStyle/>
        <a:p>
          <a:endParaRPr lang="en-US"/>
        </a:p>
      </dgm:t>
    </dgm:pt>
    <dgm:pt modelId="{83403D0B-E88D-46BC-93FE-CF4C50F67E30}">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D99F95D3-A4E3-4633-BD51-61C08515C93E}" type="parTrans" cxnId="{BD111190-E27C-4C90-859A-E05C9F05459E}">
      <dgm:prSet/>
      <dgm:spPr/>
      <dgm:t>
        <a:bodyPr/>
        <a:lstStyle/>
        <a:p>
          <a:endParaRPr lang="en-US"/>
        </a:p>
      </dgm:t>
    </dgm:pt>
    <dgm:pt modelId="{0823DC14-6E64-4F84-A8C6-CA42B25DD983}" type="sibTrans" cxnId="{BD111190-E27C-4C90-859A-E05C9F05459E}">
      <dgm:prSet/>
      <dgm:spPr/>
      <dgm:t>
        <a:bodyPr/>
        <a:lstStyle/>
        <a:p>
          <a:endParaRPr lang="en-US"/>
        </a:p>
      </dgm:t>
    </dgm:pt>
    <dgm:pt modelId="{798DD35C-9EFA-4CF5-BB02-C66EFD219F7C}">
      <dgm:prSet/>
      <dgm:spPr>
        <a:solidFill>
          <a:srgbClr val="75D4FF"/>
        </a:solidFill>
      </dgm:spPr>
      <dgm:t>
        <a:bodyPr/>
        <a:lstStyle/>
        <a:p>
          <a:r>
            <a:rPr lang="en-US" dirty="0">
              <a:latin typeface="Source Sans Pro" panose="020B0503030403020204" pitchFamily="34" charset="0"/>
              <a:ea typeface="Source Sans Pro" panose="020B0503030403020204" pitchFamily="34" charset="0"/>
            </a:rPr>
            <a:t>Range 9</a:t>
          </a:r>
        </a:p>
      </dgm:t>
    </dgm:pt>
    <dgm:pt modelId="{11905A60-18BB-4768-8610-0382A7A25E1A}" type="parTrans" cxnId="{800FCCCC-E6E7-4D19-A2DF-73C0119108A3}">
      <dgm:prSet/>
      <dgm:spPr/>
      <dgm:t>
        <a:bodyPr/>
        <a:lstStyle/>
        <a:p>
          <a:endParaRPr lang="en-US"/>
        </a:p>
      </dgm:t>
    </dgm:pt>
    <dgm:pt modelId="{B62237B3-C296-4F9A-A973-C38B6B47954A}" type="sibTrans" cxnId="{800FCCCC-E6E7-4D19-A2DF-73C0119108A3}">
      <dgm:prSet/>
      <dgm:spPr/>
      <dgm:t>
        <a:bodyPr/>
        <a:lstStyle/>
        <a:p>
          <a:endParaRPr lang="en-US"/>
        </a:p>
      </dgm:t>
    </dgm:pt>
    <dgm:pt modelId="{4291439C-4246-4D5A-886A-D4F3683B3DC9}">
      <dgm:prSet/>
      <dgm:spPr>
        <a:solidFill>
          <a:srgbClr val="018799"/>
        </a:solidFill>
      </dgm:spPr>
      <dgm:t>
        <a:bodyPr/>
        <a:lstStyle/>
        <a:p>
          <a:r>
            <a:rPr lang="en-US" dirty="0">
              <a:latin typeface="Source Sans Pro" panose="020B0503030403020204" pitchFamily="34" charset="0"/>
              <a:ea typeface="Source Sans Pro" panose="020B0503030403020204" pitchFamily="34" charset="0"/>
            </a:rPr>
            <a:t>PD</a:t>
          </a:r>
        </a:p>
      </dgm:t>
    </dgm:pt>
    <dgm:pt modelId="{9E1436F7-F11F-4904-9141-9ECE60E57E88}" type="sibTrans" cxnId="{87894799-5294-4A58-BF4F-8FF22B0CDA5F}">
      <dgm:prSet/>
      <dgm:spPr/>
      <dgm:t>
        <a:bodyPr/>
        <a:lstStyle/>
        <a:p>
          <a:endParaRPr lang="en-US"/>
        </a:p>
      </dgm:t>
    </dgm:pt>
    <dgm:pt modelId="{3512F389-9132-4CE0-8497-00B8BC7757ED}" type="parTrans" cxnId="{87894799-5294-4A58-BF4F-8FF22B0CDA5F}">
      <dgm:prSet/>
      <dgm:spPr/>
      <dgm:t>
        <a:bodyPr/>
        <a:lstStyle/>
        <a:p>
          <a:endParaRPr lang="en-US"/>
        </a:p>
      </dgm:t>
    </dgm:pt>
    <dgm:pt modelId="{18CD3777-7822-4EDF-B504-D9F1C8CE9421}">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016D8660-2268-4B38-981A-280E963FB331}" type="sibTrans" cxnId="{FEDA0C45-A66A-4860-9FD0-7B066601F36B}">
      <dgm:prSet/>
      <dgm:spPr/>
      <dgm:t>
        <a:bodyPr/>
        <a:lstStyle/>
        <a:p>
          <a:endParaRPr lang="en-US"/>
        </a:p>
      </dgm:t>
    </dgm:pt>
    <dgm:pt modelId="{84FF5FCD-7BA1-4E70-9521-12C2456F85C6}" type="parTrans" cxnId="{FEDA0C45-A66A-4860-9FD0-7B066601F36B}">
      <dgm:prSet/>
      <dgm:spPr/>
      <dgm:t>
        <a:bodyPr/>
        <a:lstStyle/>
        <a:p>
          <a:endParaRPr lang="en-US"/>
        </a:p>
      </dgm:t>
    </dgm:pt>
    <dgm:pt modelId="{6476933A-4E92-45EB-9828-D45DC6E6658A}">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8470BBD1-F418-460A-8D1A-F92B000615F1}" type="sibTrans" cxnId="{DAB4F834-0C3D-4E7D-88BA-AF0DD3313387}">
      <dgm:prSet/>
      <dgm:spPr/>
      <dgm:t>
        <a:bodyPr/>
        <a:lstStyle/>
        <a:p>
          <a:endParaRPr lang="en-US"/>
        </a:p>
      </dgm:t>
    </dgm:pt>
    <dgm:pt modelId="{2074907D-6D2F-4EC6-A1F5-C319F8DFD50C}" type="parTrans" cxnId="{DAB4F834-0C3D-4E7D-88BA-AF0DD3313387}">
      <dgm:prSet/>
      <dgm:spPr/>
      <dgm:t>
        <a:bodyPr/>
        <a:lstStyle/>
        <a:p>
          <a:endParaRPr lang="en-US"/>
        </a:p>
      </dgm:t>
    </dgm:pt>
    <dgm:pt modelId="{D00DC4E2-FF7F-4D49-A9C0-36BA709FFFBA}">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73CAFF51-A7B8-4D23-8EDC-13C14AEACA05}" type="sibTrans" cxnId="{1CC75B57-42D2-449E-B0FF-A7985474A349}">
      <dgm:prSet/>
      <dgm:spPr/>
      <dgm:t>
        <a:bodyPr/>
        <a:lstStyle/>
        <a:p>
          <a:endParaRPr lang="en-US"/>
        </a:p>
      </dgm:t>
    </dgm:pt>
    <dgm:pt modelId="{F23418F2-3237-4E23-9214-D5F410F86C03}" type="parTrans" cxnId="{1CC75B57-42D2-449E-B0FF-A7985474A349}">
      <dgm:prSet/>
      <dgm:spPr/>
      <dgm:t>
        <a:bodyPr/>
        <a:lstStyle/>
        <a:p>
          <a:endParaRPr lang="en-US"/>
        </a:p>
      </dgm:t>
    </dgm:pt>
    <dgm:pt modelId="{1B03E5A0-3B66-46EF-A734-D74A7C8EC3D7}">
      <dgm:prSet/>
      <dgm:spPr>
        <a:solidFill>
          <a:srgbClr val="78C4D6"/>
        </a:solidFill>
      </dgm:spPr>
      <dgm:t>
        <a:bodyPr/>
        <a:lstStyle/>
        <a:p>
          <a:pPr rtl="0"/>
          <a:r>
            <a:rPr lang="en-US" dirty="0">
              <a:latin typeface="Source Sans Pro" panose="020B0503030403020204" pitchFamily="34" charset="0"/>
              <a:ea typeface="Source Sans Pro" panose="020B0503030403020204" pitchFamily="34" charset="0"/>
            </a:rPr>
            <a:t>Class Spec</a:t>
          </a:r>
        </a:p>
      </dgm:t>
    </dgm:pt>
    <dgm:pt modelId="{5743BEBB-C3A8-4876-A5E2-FEB36AFBB45D}" type="sibTrans" cxnId="{C82524C5-3099-4605-8D1A-513710C2D91E}">
      <dgm:prSet/>
      <dgm:spPr/>
      <dgm:t>
        <a:bodyPr/>
        <a:lstStyle/>
        <a:p>
          <a:endParaRPr lang="en-US"/>
        </a:p>
      </dgm:t>
    </dgm:pt>
    <dgm:pt modelId="{83A28F51-4B6F-40E4-9544-A2CCA8A78B8E}" type="parTrans" cxnId="{C82524C5-3099-4605-8D1A-513710C2D91E}">
      <dgm:prSet/>
      <dgm:spPr/>
      <dgm:t>
        <a:bodyPr/>
        <a:lstStyle/>
        <a:p>
          <a:endParaRPr lang="en-US"/>
        </a:p>
      </dgm:t>
    </dgm:pt>
    <dgm:pt modelId="{054EBA6C-4D98-4B14-8345-92E707CAA11B}">
      <dgm:prSet/>
      <dgm:spPr>
        <a:solidFill>
          <a:srgbClr val="018799"/>
        </a:solidFill>
      </dgm:spPr>
      <dgm:t>
        <a:bodyPr/>
        <a:lstStyle/>
        <a:p>
          <a:pPr rtl="0"/>
          <a:r>
            <a:rPr lang="en-US" dirty="0">
              <a:latin typeface="Source Sans Pro" panose="020B0503030403020204" pitchFamily="34" charset="0"/>
              <a:ea typeface="Source Sans Pro" panose="020B0503030403020204" pitchFamily="34" charset="0"/>
            </a:rPr>
            <a:t>PD</a:t>
          </a:r>
        </a:p>
      </dgm:t>
    </dgm:pt>
    <dgm:pt modelId="{FCD7E778-35D9-43E6-AC0A-87994BB37E2C}" type="sibTrans" cxnId="{F59DDBA0-1CE3-4556-9743-6A3E7904AE90}">
      <dgm:prSet/>
      <dgm:spPr/>
      <dgm:t>
        <a:bodyPr/>
        <a:lstStyle/>
        <a:p>
          <a:endParaRPr lang="en-US"/>
        </a:p>
      </dgm:t>
    </dgm:pt>
    <dgm:pt modelId="{A9280546-EFE0-41FD-918A-96BA30799E8B}" type="parTrans" cxnId="{F59DDBA0-1CE3-4556-9743-6A3E7904AE90}">
      <dgm:prSet/>
      <dgm:spPr/>
      <dgm:t>
        <a:bodyPr/>
        <a:lstStyle/>
        <a:p>
          <a:endParaRPr lang="en-US"/>
        </a:p>
      </dgm:t>
    </dgm:pt>
    <dgm:pt modelId="{2D9EB319-3F8F-42B9-AB09-7CE0A3C62C24}">
      <dgm:prSet/>
      <dgm:spPr>
        <a:solidFill>
          <a:srgbClr val="78C4D6"/>
        </a:solidFill>
      </dgm:spPr>
      <dgm:t>
        <a:bodyPr/>
        <a:lstStyle/>
        <a:p>
          <a:r>
            <a:rPr lang="en-US" dirty="0">
              <a:latin typeface="Source Sans Pro" panose="020B0503030403020204" pitchFamily="34" charset="0"/>
              <a:ea typeface="Source Sans Pro" panose="020B0503030403020204" pitchFamily="34" charset="0"/>
            </a:rPr>
            <a:t>Admin Clerk</a:t>
          </a:r>
        </a:p>
      </dgm:t>
    </dgm:pt>
    <dgm:pt modelId="{3F20D8C5-A7B5-4F27-B3CD-B8CD9610DCC2}" type="parTrans" cxnId="{61FC5373-6044-4EA6-AA82-4E40D79EA3F7}">
      <dgm:prSet/>
      <dgm:spPr/>
      <dgm:t>
        <a:bodyPr/>
        <a:lstStyle/>
        <a:p>
          <a:endParaRPr lang="en-US"/>
        </a:p>
      </dgm:t>
    </dgm:pt>
    <dgm:pt modelId="{9F178B9F-FE4D-4BF9-9EF4-079C2B124E8E}" type="sibTrans" cxnId="{61FC5373-6044-4EA6-AA82-4E40D79EA3F7}">
      <dgm:prSet/>
      <dgm:spPr/>
      <dgm:t>
        <a:bodyPr/>
        <a:lstStyle/>
        <a:p>
          <a:endParaRPr lang="en-US"/>
        </a:p>
      </dgm:t>
    </dgm:pt>
    <dgm:pt modelId="{588FDE6F-3C72-4AA7-A03D-0C2D4287ACC0}">
      <dgm:prSet/>
      <dgm:spPr>
        <a:solidFill>
          <a:srgbClr val="018799"/>
        </a:solidFill>
      </dgm:spPr>
      <dgm:t>
        <a:bodyPr/>
        <a:lstStyle/>
        <a:p>
          <a:r>
            <a:rPr lang="en-US" dirty="0">
              <a:latin typeface="Source Sans Pro" panose="020B0503030403020204" pitchFamily="34" charset="0"/>
              <a:ea typeface="Source Sans Pro" panose="020B0503030403020204" pitchFamily="34" charset="0"/>
            </a:rPr>
            <a:t>HR</a:t>
          </a:r>
        </a:p>
      </dgm:t>
    </dgm:pt>
    <dgm:pt modelId="{FB881D6B-2540-4DC1-9443-6F9F14344143}" type="parTrans" cxnId="{F92B5D08-EC77-4E3B-A4C1-03BE3C345A7D}">
      <dgm:prSet/>
      <dgm:spPr/>
      <dgm:t>
        <a:bodyPr/>
        <a:lstStyle/>
        <a:p>
          <a:endParaRPr lang="en-US"/>
        </a:p>
      </dgm:t>
    </dgm:pt>
    <dgm:pt modelId="{5BE01E69-1D95-4F6A-8655-207272132618}" type="sibTrans" cxnId="{F92B5D08-EC77-4E3B-A4C1-03BE3C345A7D}">
      <dgm:prSet/>
      <dgm:spPr/>
      <dgm:t>
        <a:bodyPr/>
        <a:lstStyle/>
        <a:p>
          <a:endParaRPr lang="en-US"/>
        </a:p>
      </dgm:t>
    </dgm:pt>
    <dgm:pt modelId="{93BC29C8-0C09-45A8-8F1A-E6883C0974A9}">
      <dgm:prSet/>
      <dgm:spPr>
        <a:solidFill>
          <a:srgbClr val="018799"/>
        </a:solidFill>
      </dgm:spPr>
      <dgm:t>
        <a:bodyPr/>
        <a:lstStyle/>
        <a:p>
          <a:r>
            <a:rPr lang="en-US" dirty="0">
              <a:latin typeface="Source Sans Pro" panose="020B0503030403020204" pitchFamily="34" charset="0"/>
              <a:ea typeface="Source Sans Pro" panose="020B0503030403020204" pitchFamily="34" charset="0"/>
            </a:rPr>
            <a:t>IT</a:t>
          </a:r>
        </a:p>
      </dgm:t>
    </dgm:pt>
    <dgm:pt modelId="{995362D9-1E1B-4239-AFBA-5391AA415193}" type="parTrans" cxnId="{5E4C5429-6D75-4B62-97C0-8AFA43DCDA6F}">
      <dgm:prSet/>
      <dgm:spPr/>
      <dgm:t>
        <a:bodyPr/>
        <a:lstStyle/>
        <a:p>
          <a:endParaRPr lang="en-US"/>
        </a:p>
      </dgm:t>
    </dgm:pt>
    <dgm:pt modelId="{F8444FC4-AD2B-4152-9060-063C1BD15ADA}" type="sibTrans" cxnId="{5E4C5429-6D75-4B62-97C0-8AFA43DCDA6F}">
      <dgm:prSet/>
      <dgm:spPr/>
      <dgm:t>
        <a:bodyPr/>
        <a:lstStyle/>
        <a:p>
          <a:endParaRPr lang="en-US"/>
        </a:p>
      </dgm:t>
    </dgm:pt>
    <dgm:pt modelId="{F0DDED7C-2727-41E2-8308-C58345DA291E}" type="pres">
      <dgm:prSet presAssocID="{23CA6420-ECAE-40B4-B592-0E8301F21114}" presName="Name0" presStyleCnt="0">
        <dgm:presLayoutVars>
          <dgm:chPref val="1"/>
          <dgm:dir/>
          <dgm:animOne val="branch"/>
          <dgm:animLvl val="lvl"/>
          <dgm:resizeHandles/>
        </dgm:presLayoutVars>
      </dgm:prSet>
      <dgm:spPr/>
    </dgm:pt>
    <dgm:pt modelId="{C0576FFB-613E-4036-B1CB-3A9F29BBD813}" type="pres">
      <dgm:prSet presAssocID="{EA19A016-3A26-4090-B53A-0679FC092D14}" presName="vertOne" presStyleCnt="0"/>
      <dgm:spPr/>
    </dgm:pt>
    <dgm:pt modelId="{4527C3C8-AD04-42D0-9828-4D3D835CF5E8}" type="pres">
      <dgm:prSet presAssocID="{EA19A016-3A26-4090-B53A-0679FC092D14}" presName="txOne" presStyleLbl="node0" presStyleIdx="0" presStyleCnt="1">
        <dgm:presLayoutVars>
          <dgm:chPref val="3"/>
        </dgm:presLayoutVars>
      </dgm:prSet>
      <dgm:spPr/>
    </dgm:pt>
    <dgm:pt modelId="{2FB7B19D-E91A-4505-A98C-177A93ECAE4B}" type="pres">
      <dgm:prSet presAssocID="{EA19A016-3A26-4090-B53A-0679FC092D14}" presName="parTransOne" presStyleCnt="0"/>
      <dgm:spPr/>
    </dgm:pt>
    <dgm:pt modelId="{D225A1D6-765A-4A2F-8A77-CF4B644BB5F5}" type="pres">
      <dgm:prSet presAssocID="{EA19A016-3A26-4090-B53A-0679FC092D14}" presName="horzOne" presStyleCnt="0"/>
      <dgm:spPr/>
    </dgm:pt>
    <dgm:pt modelId="{43B63A0E-57AD-4985-86F1-EC8F8B4B5CAC}" type="pres">
      <dgm:prSet presAssocID="{9653D18D-7564-4C2B-A19C-168DD0293E08}" presName="vertTwo" presStyleCnt="0"/>
      <dgm:spPr/>
    </dgm:pt>
    <dgm:pt modelId="{317AB2BC-2537-4358-953D-C54495E75D32}" type="pres">
      <dgm:prSet presAssocID="{9653D18D-7564-4C2B-A19C-168DD0293E08}" presName="txTwo" presStyleLbl="node2" presStyleIdx="0" presStyleCnt="1">
        <dgm:presLayoutVars>
          <dgm:chPref val="3"/>
        </dgm:presLayoutVars>
      </dgm:prSet>
      <dgm:spPr/>
    </dgm:pt>
    <dgm:pt modelId="{97E73F94-8554-44CD-B8A2-D39D911216A9}" type="pres">
      <dgm:prSet presAssocID="{9653D18D-7564-4C2B-A19C-168DD0293E08}" presName="parTransTwo" presStyleCnt="0"/>
      <dgm:spPr/>
    </dgm:pt>
    <dgm:pt modelId="{B7C89EF9-06C3-4D0E-A8E0-964848313065}" type="pres">
      <dgm:prSet presAssocID="{9653D18D-7564-4C2B-A19C-168DD0293E08}" presName="horzTwo" presStyleCnt="0"/>
      <dgm:spPr/>
    </dgm:pt>
    <dgm:pt modelId="{8AE6B826-28C6-4D17-B4C4-326E7A415C51}" type="pres">
      <dgm:prSet presAssocID="{C09F1963-98F1-4639-B832-7DFC7E39DC83}" presName="vertThree" presStyleCnt="0"/>
      <dgm:spPr/>
    </dgm:pt>
    <dgm:pt modelId="{1D3EC8D3-9439-4D58-B6D1-D36AD57317A3}" type="pres">
      <dgm:prSet presAssocID="{C09F1963-98F1-4639-B832-7DFC7E39DC83}" presName="txThree" presStyleLbl="node3" presStyleIdx="0" presStyleCnt="2">
        <dgm:presLayoutVars>
          <dgm:chPref val="3"/>
        </dgm:presLayoutVars>
      </dgm:prSet>
      <dgm:spPr/>
    </dgm:pt>
    <dgm:pt modelId="{6DA5B699-92A8-40E5-A6B0-0FBAD2CF8CE8}" type="pres">
      <dgm:prSet presAssocID="{C09F1963-98F1-4639-B832-7DFC7E39DC83}" presName="parTransThree" presStyleCnt="0"/>
      <dgm:spPr/>
    </dgm:pt>
    <dgm:pt modelId="{6FE6329A-30DA-4BCB-90B3-C5D1550F1AE8}" type="pres">
      <dgm:prSet presAssocID="{C09F1963-98F1-4639-B832-7DFC7E39DC83}" presName="horzThree" presStyleCnt="0"/>
      <dgm:spPr/>
    </dgm:pt>
    <dgm:pt modelId="{0356AFD8-C6BD-4524-B838-F5160AA8C8CA}" type="pres">
      <dgm:prSet presAssocID="{E8FAD0E7-1AE4-47EE-B3EF-0DBFDB5E20E4}" presName="vertFour" presStyleCnt="0">
        <dgm:presLayoutVars>
          <dgm:chPref val="3"/>
        </dgm:presLayoutVars>
      </dgm:prSet>
      <dgm:spPr/>
    </dgm:pt>
    <dgm:pt modelId="{D49ED117-5C8D-4BB0-AA7F-4477CB368989}" type="pres">
      <dgm:prSet presAssocID="{E8FAD0E7-1AE4-47EE-B3EF-0DBFDB5E20E4}" presName="txFour" presStyleLbl="node4" presStyleIdx="0" presStyleCnt="28">
        <dgm:presLayoutVars>
          <dgm:chPref val="3"/>
        </dgm:presLayoutVars>
      </dgm:prSet>
      <dgm:spPr/>
    </dgm:pt>
    <dgm:pt modelId="{7A6705CE-B44F-4E1F-A3CB-A5630FF549C8}" type="pres">
      <dgm:prSet presAssocID="{E8FAD0E7-1AE4-47EE-B3EF-0DBFDB5E20E4}" presName="parTransFour" presStyleCnt="0"/>
      <dgm:spPr/>
    </dgm:pt>
    <dgm:pt modelId="{1F2BBF4E-DDA2-44BB-9F9A-1AEF93FD52EE}" type="pres">
      <dgm:prSet presAssocID="{E8FAD0E7-1AE4-47EE-B3EF-0DBFDB5E20E4}" presName="horzFour" presStyleCnt="0"/>
      <dgm:spPr/>
    </dgm:pt>
    <dgm:pt modelId="{13EDAEB0-C023-4076-9C77-B527CB767364}" type="pres">
      <dgm:prSet presAssocID="{F00F9E45-FAE4-41E5-92FD-259D6778E790}" presName="vertFour" presStyleCnt="0">
        <dgm:presLayoutVars>
          <dgm:chPref val="3"/>
        </dgm:presLayoutVars>
      </dgm:prSet>
      <dgm:spPr/>
    </dgm:pt>
    <dgm:pt modelId="{8298F585-7371-478F-BB1C-C95885983C88}" type="pres">
      <dgm:prSet presAssocID="{F00F9E45-FAE4-41E5-92FD-259D6778E790}" presName="txFour" presStyleLbl="node4" presStyleIdx="1" presStyleCnt="28" custLinFactNeighborX="-1039">
        <dgm:presLayoutVars>
          <dgm:chPref val="3"/>
        </dgm:presLayoutVars>
      </dgm:prSet>
      <dgm:spPr/>
    </dgm:pt>
    <dgm:pt modelId="{2D69B5B1-3641-4638-9F8D-A0C2530867C6}" type="pres">
      <dgm:prSet presAssocID="{F00F9E45-FAE4-41E5-92FD-259D6778E790}" presName="parTransFour" presStyleCnt="0"/>
      <dgm:spPr/>
    </dgm:pt>
    <dgm:pt modelId="{DA0D6AA8-A246-4177-9648-AA34D371FD8E}" type="pres">
      <dgm:prSet presAssocID="{F00F9E45-FAE4-41E5-92FD-259D6778E790}" presName="horzFour" presStyleCnt="0"/>
      <dgm:spPr/>
    </dgm:pt>
    <dgm:pt modelId="{F6C839C5-623F-4C60-8719-D21A5CDFE4CE}" type="pres">
      <dgm:prSet presAssocID="{24484F68-F0E5-48FB-9A8A-3655CB99090D}" presName="vertFour" presStyleCnt="0">
        <dgm:presLayoutVars>
          <dgm:chPref val="3"/>
        </dgm:presLayoutVars>
      </dgm:prSet>
      <dgm:spPr/>
    </dgm:pt>
    <dgm:pt modelId="{B41DB2EC-BC46-40D6-BDD6-62B24D5FDC6F}" type="pres">
      <dgm:prSet presAssocID="{24484F68-F0E5-48FB-9A8A-3655CB99090D}" presName="txFour" presStyleLbl="node4" presStyleIdx="2" presStyleCnt="28">
        <dgm:presLayoutVars>
          <dgm:chPref val="3"/>
        </dgm:presLayoutVars>
      </dgm:prSet>
      <dgm:spPr/>
    </dgm:pt>
    <dgm:pt modelId="{184DDF19-11F5-4541-9F3B-FFD40DC2479F}" type="pres">
      <dgm:prSet presAssocID="{24484F68-F0E5-48FB-9A8A-3655CB99090D}" presName="horzFour" presStyleCnt="0"/>
      <dgm:spPr/>
    </dgm:pt>
    <dgm:pt modelId="{6E6E9999-AA27-4DE8-A31C-2E9AB701A78D}" type="pres">
      <dgm:prSet presAssocID="{9507ADC2-69EF-4982-B34A-B200AA6AFF7D}" presName="sibSpaceFour" presStyleCnt="0"/>
      <dgm:spPr/>
    </dgm:pt>
    <dgm:pt modelId="{7E202344-D205-48B9-98FA-9E481A3A3B5A}" type="pres">
      <dgm:prSet presAssocID="{C489D580-276B-4D44-9440-61EDB14F4513}" presName="vertFour" presStyleCnt="0">
        <dgm:presLayoutVars>
          <dgm:chPref val="3"/>
        </dgm:presLayoutVars>
      </dgm:prSet>
      <dgm:spPr/>
    </dgm:pt>
    <dgm:pt modelId="{7679C881-8416-40FD-BB68-F77314DDAA86}" type="pres">
      <dgm:prSet presAssocID="{C489D580-276B-4D44-9440-61EDB14F4513}" presName="txFour" presStyleLbl="node4" presStyleIdx="3" presStyleCnt="28">
        <dgm:presLayoutVars>
          <dgm:chPref val="3"/>
        </dgm:presLayoutVars>
      </dgm:prSet>
      <dgm:spPr/>
    </dgm:pt>
    <dgm:pt modelId="{EEC5298A-F146-4594-8D15-63D815602513}" type="pres">
      <dgm:prSet presAssocID="{C489D580-276B-4D44-9440-61EDB14F4513}" presName="horzFour" presStyleCnt="0"/>
      <dgm:spPr/>
    </dgm:pt>
    <dgm:pt modelId="{8ECCD0EF-B323-402F-8CCF-2BAC0CC40365}" type="pres">
      <dgm:prSet presAssocID="{21E2565D-AA6D-4245-8462-8AF1D5F5A60E}" presName="sibSpaceFour" presStyleCnt="0"/>
      <dgm:spPr/>
    </dgm:pt>
    <dgm:pt modelId="{55351788-8010-4EE9-AF46-3C2C88EE74D7}" type="pres">
      <dgm:prSet presAssocID="{4DFC72F2-2FBE-4382-97FA-587D77674241}" presName="vertFour" presStyleCnt="0">
        <dgm:presLayoutVars>
          <dgm:chPref val="3"/>
        </dgm:presLayoutVars>
      </dgm:prSet>
      <dgm:spPr/>
    </dgm:pt>
    <dgm:pt modelId="{A2707248-38DB-481C-848F-29BD28A555DD}" type="pres">
      <dgm:prSet presAssocID="{4DFC72F2-2FBE-4382-97FA-587D77674241}" presName="txFour" presStyleLbl="node4" presStyleIdx="4" presStyleCnt="28" custLinFactNeighborX="-1039">
        <dgm:presLayoutVars>
          <dgm:chPref val="3"/>
        </dgm:presLayoutVars>
      </dgm:prSet>
      <dgm:spPr/>
    </dgm:pt>
    <dgm:pt modelId="{E1C1AB78-F1B0-48CC-A7AC-AE171EB733CF}" type="pres">
      <dgm:prSet presAssocID="{4DFC72F2-2FBE-4382-97FA-587D77674241}" presName="parTransFour" presStyleCnt="0"/>
      <dgm:spPr/>
    </dgm:pt>
    <dgm:pt modelId="{9A45DED6-C10B-4067-B456-52531A632F1D}" type="pres">
      <dgm:prSet presAssocID="{4DFC72F2-2FBE-4382-97FA-587D77674241}" presName="horzFour" presStyleCnt="0"/>
      <dgm:spPr/>
    </dgm:pt>
    <dgm:pt modelId="{BCBAA0AE-9FAB-42B4-A530-76CFA1951087}" type="pres">
      <dgm:prSet presAssocID="{F4D79ADA-BEED-4250-8551-B9F85413D22B}" presName="vertFour" presStyleCnt="0">
        <dgm:presLayoutVars>
          <dgm:chPref val="3"/>
        </dgm:presLayoutVars>
      </dgm:prSet>
      <dgm:spPr/>
    </dgm:pt>
    <dgm:pt modelId="{59BAF61C-9BE2-48A3-9148-F2E5CFFAAA6A}" type="pres">
      <dgm:prSet presAssocID="{F4D79ADA-BEED-4250-8551-B9F85413D22B}" presName="txFour" presStyleLbl="node4" presStyleIdx="5" presStyleCnt="28">
        <dgm:presLayoutVars>
          <dgm:chPref val="3"/>
        </dgm:presLayoutVars>
      </dgm:prSet>
      <dgm:spPr/>
    </dgm:pt>
    <dgm:pt modelId="{C65A685E-21A2-42B0-83CB-488FC40C5F86}" type="pres">
      <dgm:prSet presAssocID="{F4D79ADA-BEED-4250-8551-B9F85413D22B}" presName="horzFour" presStyleCnt="0"/>
      <dgm:spPr/>
    </dgm:pt>
    <dgm:pt modelId="{C852F7C1-A7DD-465D-9DF5-AD32BF25ED0E}" type="pres">
      <dgm:prSet presAssocID="{B243D5EE-E3DC-444A-A0DB-D1CA1D20E89D}" presName="sibSpaceFour" presStyleCnt="0"/>
      <dgm:spPr/>
    </dgm:pt>
    <dgm:pt modelId="{68E8785F-3665-4A93-A1F0-2CC13748E295}" type="pres">
      <dgm:prSet presAssocID="{7FA680BD-9304-4880-860C-6C53F8846B50}" presName="vertFour" presStyleCnt="0">
        <dgm:presLayoutVars>
          <dgm:chPref val="3"/>
        </dgm:presLayoutVars>
      </dgm:prSet>
      <dgm:spPr/>
    </dgm:pt>
    <dgm:pt modelId="{F98BF43E-3ED1-4745-A540-E4F203045202}" type="pres">
      <dgm:prSet presAssocID="{7FA680BD-9304-4880-860C-6C53F8846B50}" presName="txFour" presStyleLbl="node4" presStyleIdx="6" presStyleCnt="28">
        <dgm:presLayoutVars>
          <dgm:chPref val="3"/>
        </dgm:presLayoutVars>
      </dgm:prSet>
      <dgm:spPr/>
    </dgm:pt>
    <dgm:pt modelId="{55AD8095-689B-4BE5-88DE-203FF3BA1F2D}" type="pres">
      <dgm:prSet presAssocID="{7FA680BD-9304-4880-860C-6C53F8846B50}" presName="horzFour" presStyleCnt="0"/>
      <dgm:spPr/>
    </dgm:pt>
    <dgm:pt modelId="{1A967566-B80A-4768-A4B2-15C5D5ADAEBB}" type="pres">
      <dgm:prSet presAssocID="{7324D76D-AEB2-4282-B546-5F8DCCDF268C}" presName="sibSpaceFour" presStyleCnt="0"/>
      <dgm:spPr/>
    </dgm:pt>
    <dgm:pt modelId="{B41B0C91-EF9C-4C9A-B3D2-B35EBE6786BD}" type="pres">
      <dgm:prSet presAssocID="{0575540B-A90F-4465-A786-B9FDE6EC09D2}" presName="vertFour" presStyleCnt="0">
        <dgm:presLayoutVars>
          <dgm:chPref val="3"/>
        </dgm:presLayoutVars>
      </dgm:prSet>
      <dgm:spPr/>
    </dgm:pt>
    <dgm:pt modelId="{A25F5C04-0B4B-4A11-ADD3-87CC1C5A64EC}" type="pres">
      <dgm:prSet presAssocID="{0575540B-A90F-4465-A786-B9FDE6EC09D2}" presName="txFour" presStyleLbl="node4" presStyleIdx="7" presStyleCnt="28">
        <dgm:presLayoutVars>
          <dgm:chPref val="3"/>
        </dgm:presLayoutVars>
      </dgm:prSet>
      <dgm:spPr/>
    </dgm:pt>
    <dgm:pt modelId="{65825579-56F9-4A03-B2AE-64E49CE1D094}" type="pres">
      <dgm:prSet presAssocID="{0575540B-A90F-4465-A786-B9FDE6EC09D2}" presName="parTransFour" presStyleCnt="0"/>
      <dgm:spPr/>
    </dgm:pt>
    <dgm:pt modelId="{1E75D267-8CA6-45F7-8F5C-B10F962CD70E}" type="pres">
      <dgm:prSet presAssocID="{0575540B-A90F-4465-A786-B9FDE6EC09D2}" presName="horzFour" presStyleCnt="0"/>
      <dgm:spPr/>
    </dgm:pt>
    <dgm:pt modelId="{3820CB51-91C7-430A-9DF9-8D02DB633659}" type="pres">
      <dgm:prSet presAssocID="{653CACFB-25EB-4404-BA84-5813854EC85A}" presName="vertFour" presStyleCnt="0">
        <dgm:presLayoutVars>
          <dgm:chPref val="3"/>
        </dgm:presLayoutVars>
      </dgm:prSet>
      <dgm:spPr/>
    </dgm:pt>
    <dgm:pt modelId="{C650BCBF-F860-49EB-87EC-3EEAF55BB081}" type="pres">
      <dgm:prSet presAssocID="{653CACFB-25EB-4404-BA84-5813854EC85A}" presName="txFour" presStyleLbl="node4" presStyleIdx="8" presStyleCnt="28" custLinFactNeighborX="-1039">
        <dgm:presLayoutVars>
          <dgm:chPref val="3"/>
        </dgm:presLayoutVars>
      </dgm:prSet>
      <dgm:spPr/>
    </dgm:pt>
    <dgm:pt modelId="{6854D0AF-91B2-4392-9D53-43C6BE40C13A}" type="pres">
      <dgm:prSet presAssocID="{653CACFB-25EB-4404-BA84-5813854EC85A}" presName="parTransFour" presStyleCnt="0"/>
      <dgm:spPr/>
    </dgm:pt>
    <dgm:pt modelId="{46DB4315-1E39-46BC-922D-AB2C48F72D3E}" type="pres">
      <dgm:prSet presAssocID="{653CACFB-25EB-4404-BA84-5813854EC85A}" presName="horzFour" presStyleCnt="0"/>
      <dgm:spPr/>
    </dgm:pt>
    <dgm:pt modelId="{FFA01B55-69A1-476B-A6A2-9C6740BAF395}" type="pres">
      <dgm:prSet presAssocID="{41036C0B-99AE-4294-8032-488BCB7F102D}" presName="vertFour" presStyleCnt="0">
        <dgm:presLayoutVars>
          <dgm:chPref val="3"/>
        </dgm:presLayoutVars>
      </dgm:prSet>
      <dgm:spPr/>
    </dgm:pt>
    <dgm:pt modelId="{8DA116CE-C389-4586-80B8-B0B7C353E1EE}" type="pres">
      <dgm:prSet presAssocID="{41036C0B-99AE-4294-8032-488BCB7F102D}" presName="txFour" presStyleLbl="node4" presStyleIdx="9" presStyleCnt="28">
        <dgm:presLayoutVars>
          <dgm:chPref val="3"/>
        </dgm:presLayoutVars>
      </dgm:prSet>
      <dgm:spPr/>
    </dgm:pt>
    <dgm:pt modelId="{6A8D7510-00FA-4775-8FE3-41CB96F20189}" type="pres">
      <dgm:prSet presAssocID="{41036C0B-99AE-4294-8032-488BCB7F102D}" presName="horzFour" presStyleCnt="0"/>
      <dgm:spPr/>
    </dgm:pt>
    <dgm:pt modelId="{0375E30A-34B8-4E3C-AB89-5CBF20337FBE}" type="pres">
      <dgm:prSet presAssocID="{C46B5FDD-3B17-4ADD-A0C9-260F03B51F24}" presName="sibSpaceFour" presStyleCnt="0"/>
      <dgm:spPr/>
    </dgm:pt>
    <dgm:pt modelId="{0EE659C1-8130-4186-B26E-0ADC0EEA6E43}" type="pres">
      <dgm:prSet presAssocID="{8E50F8F5-7C8E-471E-A31E-438709A2D021}" presName="vertFour" presStyleCnt="0">
        <dgm:presLayoutVars>
          <dgm:chPref val="3"/>
        </dgm:presLayoutVars>
      </dgm:prSet>
      <dgm:spPr/>
    </dgm:pt>
    <dgm:pt modelId="{74FDCB19-2CB6-416E-A6EB-AA8169C8D656}" type="pres">
      <dgm:prSet presAssocID="{8E50F8F5-7C8E-471E-A31E-438709A2D021}" presName="txFour" presStyleLbl="node4" presStyleIdx="10" presStyleCnt="28">
        <dgm:presLayoutVars>
          <dgm:chPref val="3"/>
        </dgm:presLayoutVars>
      </dgm:prSet>
      <dgm:spPr/>
    </dgm:pt>
    <dgm:pt modelId="{E236513C-91CB-4EE4-97AA-5D2E687EFA6E}" type="pres">
      <dgm:prSet presAssocID="{8E50F8F5-7C8E-471E-A31E-438709A2D021}" presName="horzFour" presStyleCnt="0"/>
      <dgm:spPr/>
    </dgm:pt>
    <dgm:pt modelId="{5B1209C4-59F3-4F17-A179-20B7D730CFCC}" type="pres">
      <dgm:prSet presAssocID="{232B9DEF-D487-440C-AE89-6CF0F74DB8B8}" presName="sibSpaceFour" presStyleCnt="0"/>
      <dgm:spPr/>
    </dgm:pt>
    <dgm:pt modelId="{FF831402-C26F-4055-8EFF-27A9EAE467C8}" type="pres">
      <dgm:prSet presAssocID="{DCE131BF-F279-4AF0-81A4-13F0BE60EA7A}" presName="vertFour" presStyleCnt="0">
        <dgm:presLayoutVars>
          <dgm:chPref val="3"/>
        </dgm:presLayoutVars>
      </dgm:prSet>
      <dgm:spPr/>
    </dgm:pt>
    <dgm:pt modelId="{DA194CF8-B5AA-4E6C-A81A-E2C885790914}" type="pres">
      <dgm:prSet presAssocID="{DCE131BF-F279-4AF0-81A4-13F0BE60EA7A}" presName="txFour" presStyleLbl="node4" presStyleIdx="11" presStyleCnt="28" custLinFactNeighborX="-1039">
        <dgm:presLayoutVars>
          <dgm:chPref val="3"/>
        </dgm:presLayoutVars>
      </dgm:prSet>
      <dgm:spPr/>
    </dgm:pt>
    <dgm:pt modelId="{9F39129E-6706-434E-98D1-58F10A98F965}" type="pres">
      <dgm:prSet presAssocID="{DCE131BF-F279-4AF0-81A4-13F0BE60EA7A}" presName="parTransFour" presStyleCnt="0"/>
      <dgm:spPr/>
    </dgm:pt>
    <dgm:pt modelId="{4B147868-865F-47DC-A4B0-B9863DB28BA9}" type="pres">
      <dgm:prSet presAssocID="{DCE131BF-F279-4AF0-81A4-13F0BE60EA7A}" presName="horzFour" presStyleCnt="0"/>
      <dgm:spPr/>
    </dgm:pt>
    <dgm:pt modelId="{AE2EA4B5-E45E-4261-8B0E-8C2114AD6C69}" type="pres">
      <dgm:prSet presAssocID="{5C2DC30A-1F28-4FA7-AB6E-980B78F98AD2}" presName="vertFour" presStyleCnt="0">
        <dgm:presLayoutVars>
          <dgm:chPref val="3"/>
        </dgm:presLayoutVars>
      </dgm:prSet>
      <dgm:spPr/>
    </dgm:pt>
    <dgm:pt modelId="{D9295390-B979-46B9-9E37-9BF85434BAB5}" type="pres">
      <dgm:prSet presAssocID="{5C2DC30A-1F28-4FA7-AB6E-980B78F98AD2}" presName="txFour" presStyleLbl="node4" presStyleIdx="12" presStyleCnt="28">
        <dgm:presLayoutVars>
          <dgm:chPref val="3"/>
        </dgm:presLayoutVars>
      </dgm:prSet>
      <dgm:spPr/>
    </dgm:pt>
    <dgm:pt modelId="{9E445B7A-4964-4271-A420-1B90846CC67F}" type="pres">
      <dgm:prSet presAssocID="{5C2DC30A-1F28-4FA7-AB6E-980B78F98AD2}" presName="horzFour" presStyleCnt="0"/>
      <dgm:spPr/>
    </dgm:pt>
    <dgm:pt modelId="{B0C3CB63-EE0C-4D91-A9F6-A88FBD80F87D}" type="pres">
      <dgm:prSet presAssocID="{E064AE5C-08FA-457B-B845-53CF589BBF2E}" presName="sibSpaceFour" presStyleCnt="0"/>
      <dgm:spPr/>
    </dgm:pt>
    <dgm:pt modelId="{CA0EF637-D7DB-4D5D-BEC5-9A79E5C032F5}" type="pres">
      <dgm:prSet presAssocID="{83403D0B-E88D-46BC-93FE-CF4C50F67E30}" presName="vertFour" presStyleCnt="0">
        <dgm:presLayoutVars>
          <dgm:chPref val="3"/>
        </dgm:presLayoutVars>
      </dgm:prSet>
      <dgm:spPr/>
    </dgm:pt>
    <dgm:pt modelId="{BCC95EF8-28B1-4BBE-A78C-F1CFE71CEC9E}" type="pres">
      <dgm:prSet presAssocID="{83403D0B-E88D-46BC-93FE-CF4C50F67E30}" presName="txFour" presStyleLbl="node4" presStyleIdx="13" presStyleCnt="28">
        <dgm:presLayoutVars>
          <dgm:chPref val="3"/>
        </dgm:presLayoutVars>
      </dgm:prSet>
      <dgm:spPr/>
    </dgm:pt>
    <dgm:pt modelId="{9BC0BEF8-2A14-4D97-B8DD-AC27278DD1FC}" type="pres">
      <dgm:prSet presAssocID="{83403D0B-E88D-46BC-93FE-CF4C50F67E30}" presName="horzFour" presStyleCnt="0"/>
      <dgm:spPr/>
    </dgm:pt>
    <dgm:pt modelId="{2825C144-E66E-4053-B9C9-AA95D07015C6}" type="pres">
      <dgm:prSet presAssocID="{ED720A2A-C612-4117-83BD-72ACD9808A53}" presName="sibSpaceThree" presStyleCnt="0"/>
      <dgm:spPr/>
    </dgm:pt>
    <dgm:pt modelId="{18815C02-825E-4C98-8F58-FEB46AD7A777}" type="pres">
      <dgm:prSet presAssocID="{A3F0E3E9-059B-483B-AA91-6BAECEDF583B}" presName="vertThree" presStyleCnt="0"/>
      <dgm:spPr/>
    </dgm:pt>
    <dgm:pt modelId="{6DCECA5A-31BB-4F4D-B330-4652E907BD32}" type="pres">
      <dgm:prSet presAssocID="{A3F0E3E9-059B-483B-AA91-6BAECEDF583B}" presName="txThree" presStyleLbl="node3" presStyleIdx="1" presStyleCnt="2">
        <dgm:presLayoutVars>
          <dgm:chPref val="3"/>
        </dgm:presLayoutVars>
      </dgm:prSet>
      <dgm:spPr/>
    </dgm:pt>
    <dgm:pt modelId="{10B6BA3A-935A-4804-B530-F02D8B97D59F}" type="pres">
      <dgm:prSet presAssocID="{A3F0E3E9-059B-483B-AA91-6BAECEDF583B}" presName="parTransThree" presStyleCnt="0"/>
      <dgm:spPr/>
    </dgm:pt>
    <dgm:pt modelId="{B6006FDB-9AF4-493C-A74F-8F4823AE328C}" type="pres">
      <dgm:prSet presAssocID="{A3F0E3E9-059B-483B-AA91-6BAECEDF583B}" presName="horzThree" presStyleCnt="0"/>
      <dgm:spPr/>
    </dgm:pt>
    <dgm:pt modelId="{D1B5ECCE-8BAE-486A-8511-C7301A79FCDE}" type="pres">
      <dgm:prSet presAssocID="{229D1F5E-F0F6-4DF0-BDF7-AD8F2FB33E6D}" presName="vertFour" presStyleCnt="0">
        <dgm:presLayoutVars>
          <dgm:chPref val="3"/>
        </dgm:presLayoutVars>
      </dgm:prSet>
      <dgm:spPr/>
    </dgm:pt>
    <dgm:pt modelId="{0B94FDF5-25C0-44C0-84F1-6AE257C63AAB}" type="pres">
      <dgm:prSet presAssocID="{229D1F5E-F0F6-4DF0-BDF7-AD8F2FB33E6D}" presName="txFour" presStyleLbl="node4" presStyleIdx="14" presStyleCnt="28">
        <dgm:presLayoutVars>
          <dgm:chPref val="3"/>
        </dgm:presLayoutVars>
      </dgm:prSet>
      <dgm:spPr/>
    </dgm:pt>
    <dgm:pt modelId="{F4BF61EB-A32A-43DB-B6BA-591146D02A2B}" type="pres">
      <dgm:prSet presAssocID="{229D1F5E-F0F6-4DF0-BDF7-AD8F2FB33E6D}" presName="parTransFour" presStyleCnt="0"/>
      <dgm:spPr/>
    </dgm:pt>
    <dgm:pt modelId="{71416C6C-1883-4666-99EF-D1B1534FE93B}" type="pres">
      <dgm:prSet presAssocID="{229D1F5E-F0F6-4DF0-BDF7-AD8F2FB33E6D}" presName="horzFour" presStyleCnt="0"/>
      <dgm:spPr/>
    </dgm:pt>
    <dgm:pt modelId="{2E08779E-491A-48E5-898C-A1E10FC294CE}" type="pres">
      <dgm:prSet presAssocID="{18CD3777-7822-4EDF-B504-D9F1C8CE9421}" presName="vertFour" presStyleCnt="0">
        <dgm:presLayoutVars>
          <dgm:chPref val="3"/>
        </dgm:presLayoutVars>
      </dgm:prSet>
      <dgm:spPr/>
    </dgm:pt>
    <dgm:pt modelId="{20DB72B6-3E0A-4D5D-A7C3-01975ACE50D6}" type="pres">
      <dgm:prSet presAssocID="{18CD3777-7822-4EDF-B504-D9F1C8CE9421}" presName="txFour" presStyleLbl="node4" presStyleIdx="15" presStyleCnt="28" custLinFactNeighborX="-1039">
        <dgm:presLayoutVars>
          <dgm:chPref val="3"/>
        </dgm:presLayoutVars>
      </dgm:prSet>
      <dgm:spPr/>
    </dgm:pt>
    <dgm:pt modelId="{BE276B7F-5104-4815-8547-9BB6407864C3}" type="pres">
      <dgm:prSet presAssocID="{18CD3777-7822-4EDF-B504-D9F1C8CE9421}" presName="parTransFour" presStyleCnt="0"/>
      <dgm:spPr/>
    </dgm:pt>
    <dgm:pt modelId="{92EEE30E-FB63-44DC-9A70-32F9FAA2A64D}" type="pres">
      <dgm:prSet presAssocID="{18CD3777-7822-4EDF-B504-D9F1C8CE9421}" presName="horzFour" presStyleCnt="0"/>
      <dgm:spPr/>
    </dgm:pt>
    <dgm:pt modelId="{7BE5992E-A643-4A49-86F4-6691D94FF28E}" type="pres">
      <dgm:prSet presAssocID="{6476933A-4E92-45EB-9828-D45DC6E6658A}" presName="vertFour" presStyleCnt="0">
        <dgm:presLayoutVars>
          <dgm:chPref val="3"/>
        </dgm:presLayoutVars>
      </dgm:prSet>
      <dgm:spPr/>
    </dgm:pt>
    <dgm:pt modelId="{3C7180BB-EC12-4C25-AFA0-525A766B8852}" type="pres">
      <dgm:prSet presAssocID="{6476933A-4E92-45EB-9828-D45DC6E6658A}" presName="txFour" presStyleLbl="node4" presStyleIdx="16" presStyleCnt="28">
        <dgm:presLayoutVars>
          <dgm:chPref val="3"/>
        </dgm:presLayoutVars>
      </dgm:prSet>
      <dgm:spPr/>
    </dgm:pt>
    <dgm:pt modelId="{6CAC269C-4950-407D-B802-2E404FAB1867}" type="pres">
      <dgm:prSet presAssocID="{6476933A-4E92-45EB-9828-D45DC6E6658A}" presName="horzFour" presStyleCnt="0"/>
      <dgm:spPr/>
    </dgm:pt>
    <dgm:pt modelId="{4215E6BF-1D2E-4F64-9C22-C23D734AFD54}" type="pres">
      <dgm:prSet presAssocID="{8470BBD1-F418-460A-8D1A-F92B000615F1}" presName="sibSpaceFour" presStyleCnt="0"/>
      <dgm:spPr/>
    </dgm:pt>
    <dgm:pt modelId="{CDD4D198-4A87-464D-BB5D-EA92E60CF8BA}" type="pres">
      <dgm:prSet presAssocID="{D00DC4E2-FF7F-4D49-A9C0-36BA709FFFBA}" presName="vertFour" presStyleCnt="0">
        <dgm:presLayoutVars>
          <dgm:chPref val="3"/>
        </dgm:presLayoutVars>
      </dgm:prSet>
      <dgm:spPr/>
    </dgm:pt>
    <dgm:pt modelId="{0F64BA6D-48FD-4C87-8601-3B1A28BF4B2D}" type="pres">
      <dgm:prSet presAssocID="{D00DC4E2-FF7F-4D49-A9C0-36BA709FFFBA}" presName="txFour" presStyleLbl="node4" presStyleIdx="17" presStyleCnt="28">
        <dgm:presLayoutVars>
          <dgm:chPref val="3"/>
        </dgm:presLayoutVars>
      </dgm:prSet>
      <dgm:spPr/>
    </dgm:pt>
    <dgm:pt modelId="{0DCEC7F0-A240-45DB-8DFF-E825923FFEA4}" type="pres">
      <dgm:prSet presAssocID="{D00DC4E2-FF7F-4D49-A9C0-36BA709FFFBA}" presName="horzFour" presStyleCnt="0"/>
      <dgm:spPr/>
    </dgm:pt>
    <dgm:pt modelId="{DA285DCB-02CA-4C26-B88A-5012ACB51EA7}" type="pres">
      <dgm:prSet presAssocID="{016D8660-2268-4B38-981A-280E963FB331}" presName="sibSpaceFour" presStyleCnt="0"/>
      <dgm:spPr/>
    </dgm:pt>
    <dgm:pt modelId="{29F1C786-6EA1-4359-BE9B-620B43A7EDF8}" type="pres">
      <dgm:prSet presAssocID="{1B03E5A0-3B66-46EF-A734-D74A7C8EC3D7}" presName="vertFour" presStyleCnt="0">
        <dgm:presLayoutVars>
          <dgm:chPref val="3"/>
        </dgm:presLayoutVars>
      </dgm:prSet>
      <dgm:spPr/>
    </dgm:pt>
    <dgm:pt modelId="{BDAAC878-149B-4853-B2AC-EA2A394AB10D}" type="pres">
      <dgm:prSet presAssocID="{1B03E5A0-3B66-46EF-A734-D74A7C8EC3D7}" presName="txFour" presStyleLbl="node4" presStyleIdx="18" presStyleCnt="28">
        <dgm:presLayoutVars>
          <dgm:chPref val="3"/>
        </dgm:presLayoutVars>
      </dgm:prSet>
      <dgm:spPr/>
    </dgm:pt>
    <dgm:pt modelId="{8F682ABB-223F-43B5-BF4A-4EBE25ABF645}" type="pres">
      <dgm:prSet presAssocID="{1B03E5A0-3B66-46EF-A734-D74A7C8EC3D7}" presName="parTransFour" presStyleCnt="0"/>
      <dgm:spPr/>
    </dgm:pt>
    <dgm:pt modelId="{99169DD0-9219-459A-93E2-89E09F9E1FEB}" type="pres">
      <dgm:prSet presAssocID="{1B03E5A0-3B66-46EF-A734-D74A7C8EC3D7}" presName="horzFour" presStyleCnt="0"/>
      <dgm:spPr/>
    </dgm:pt>
    <dgm:pt modelId="{6038F528-60C4-4962-AE14-27F1D9568C88}" type="pres">
      <dgm:prSet presAssocID="{054EBA6C-4D98-4B14-8345-92E707CAA11B}" presName="vertFour" presStyleCnt="0">
        <dgm:presLayoutVars>
          <dgm:chPref val="3"/>
        </dgm:presLayoutVars>
      </dgm:prSet>
      <dgm:spPr/>
    </dgm:pt>
    <dgm:pt modelId="{E402818F-BCD3-4BA1-BA36-115EC028D028}" type="pres">
      <dgm:prSet presAssocID="{054EBA6C-4D98-4B14-8345-92E707CAA11B}" presName="txFour" presStyleLbl="node4" presStyleIdx="19" presStyleCnt="28">
        <dgm:presLayoutVars>
          <dgm:chPref val="3"/>
        </dgm:presLayoutVars>
      </dgm:prSet>
      <dgm:spPr/>
    </dgm:pt>
    <dgm:pt modelId="{319BC02A-5942-4764-B28B-174106A3CBC5}" type="pres">
      <dgm:prSet presAssocID="{054EBA6C-4D98-4B14-8345-92E707CAA11B}" presName="horzFour" presStyleCnt="0"/>
      <dgm:spPr/>
    </dgm:pt>
    <dgm:pt modelId="{4B212944-4FF2-4819-A64A-E265CC14F3A2}" type="pres">
      <dgm:prSet presAssocID="{FCD7E778-35D9-43E6-AC0A-87994BB37E2C}" presName="sibSpaceFour" presStyleCnt="0"/>
      <dgm:spPr/>
    </dgm:pt>
    <dgm:pt modelId="{ED6AF417-88B0-4018-B170-3EC28C7F8EC3}" type="pres">
      <dgm:prSet presAssocID="{4291439C-4246-4D5A-886A-D4F3683B3DC9}" presName="vertFour" presStyleCnt="0">
        <dgm:presLayoutVars>
          <dgm:chPref val="3"/>
        </dgm:presLayoutVars>
      </dgm:prSet>
      <dgm:spPr/>
    </dgm:pt>
    <dgm:pt modelId="{095CF223-C14D-4950-9FC3-5D4226CF38CF}" type="pres">
      <dgm:prSet presAssocID="{4291439C-4246-4D5A-886A-D4F3683B3DC9}" presName="txFour" presStyleLbl="node4" presStyleIdx="20" presStyleCnt="28">
        <dgm:presLayoutVars>
          <dgm:chPref val="3"/>
        </dgm:presLayoutVars>
      </dgm:prSet>
      <dgm:spPr/>
    </dgm:pt>
    <dgm:pt modelId="{CF49A3D0-6035-4984-A4B1-B9E2A81B63A3}" type="pres">
      <dgm:prSet presAssocID="{4291439C-4246-4D5A-886A-D4F3683B3DC9}" presName="horzFour" presStyleCnt="0"/>
      <dgm:spPr/>
    </dgm:pt>
    <dgm:pt modelId="{4D57B38C-02FE-4D02-A765-8DC8E2772D07}" type="pres">
      <dgm:prSet presAssocID="{2C79AE8D-2489-4DFF-9922-36F6877E81ED}" presName="sibSpaceFour" presStyleCnt="0"/>
      <dgm:spPr/>
    </dgm:pt>
    <dgm:pt modelId="{887AC133-0F0A-4243-98CE-810244CA25F9}" type="pres">
      <dgm:prSet presAssocID="{798DD35C-9EFA-4CF5-BB02-C66EFD219F7C}" presName="vertFour" presStyleCnt="0">
        <dgm:presLayoutVars>
          <dgm:chPref val="3"/>
        </dgm:presLayoutVars>
      </dgm:prSet>
      <dgm:spPr/>
    </dgm:pt>
    <dgm:pt modelId="{E8AA21BD-F5A6-4E2B-9F08-7246782628BC}" type="pres">
      <dgm:prSet presAssocID="{798DD35C-9EFA-4CF5-BB02-C66EFD219F7C}" presName="txFour" presStyleLbl="node4" presStyleIdx="21" presStyleCnt="28">
        <dgm:presLayoutVars>
          <dgm:chPref val="3"/>
        </dgm:presLayoutVars>
      </dgm:prSet>
      <dgm:spPr/>
    </dgm:pt>
    <dgm:pt modelId="{417C1EE3-2069-4250-9B41-A590DCB94751}" type="pres">
      <dgm:prSet presAssocID="{798DD35C-9EFA-4CF5-BB02-C66EFD219F7C}" presName="parTransFour" presStyleCnt="0"/>
      <dgm:spPr/>
    </dgm:pt>
    <dgm:pt modelId="{2DD38D50-90E9-4D73-8B20-6F75AF523FA3}" type="pres">
      <dgm:prSet presAssocID="{798DD35C-9EFA-4CF5-BB02-C66EFD219F7C}" presName="horzFour" presStyleCnt="0"/>
      <dgm:spPr/>
    </dgm:pt>
    <dgm:pt modelId="{DBE67014-6168-4C4F-B088-18B22465B908}" type="pres">
      <dgm:prSet presAssocID="{EEE72BAC-E622-4AC5-A46D-1975C14BD983}" presName="vertFour" presStyleCnt="0">
        <dgm:presLayoutVars>
          <dgm:chPref val="3"/>
        </dgm:presLayoutVars>
      </dgm:prSet>
      <dgm:spPr/>
    </dgm:pt>
    <dgm:pt modelId="{E3507B0B-6F08-4093-8EB7-5203F95CA33B}" type="pres">
      <dgm:prSet presAssocID="{EEE72BAC-E622-4AC5-A46D-1975C14BD983}" presName="txFour" presStyleLbl="node4" presStyleIdx="22" presStyleCnt="28">
        <dgm:presLayoutVars>
          <dgm:chPref val="3"/>
        </dgm:presLayoutVars>
      </dgm:prSet>
      <dgm:spPr/>
    </dgm:pt>
    <dgm:pt modelId="{2289F1C4-E1C5-4562-89B3-0212998618CB}" type="pres">
      <dgm:prSet presAssocID="{EEE72BAC-E622-4AC5-A46D-1975C14BD983}" presName="parTransFour" presStyleCnt="0"/>
      <dgm:spPr/>
    </dgm:pt>
    <dgm:pt modelId="{96058FA3-1ECB-4938-948D-A2D1E5CA4E9F}" type="pres">
      <dgm:prSet presAssocID="{EEE72BAC-E622-4AC5-A46D-1975C14BD983}" presName="horzFour" presStyleCnt="0"/>
      <dgm:spPr/>
    </dgm:pt>
    <dgm:pt modelId="{3CDBBB54-520F-46DD-80CC-35738702F7B2}" type="pres">
      <dgm:prSet presAssocID="{F12D1EA7-D7B9-44C4-8197-7C461EB09B65}" presName="vertFour" presStyleCnt="0">
        <dgm:presLayoutVars>
          <dgm:chPref val="3"/>
        </dgm:presLayoutVars>
      </dgm:prSet>
      <dgm:spPr/>
    </dgm:pt>
    <dgm:pt modelId="{9A6DFF0F-39EB-424A-83EF-0AAC3F391030}" type="pres">
      <dgm:prSet presAssocID="{F12D1EA7-D7B9-44C4-8197-7C461EB09B65}" presName="txFour" presStyleLbl="node4" presStyleIdx="23" presStyleCnt="28">
        <dgm:presLayoutVars>
          <dgm:chPref val="3"/>
        </dgm:presLayoutVars>
      </dgm:prSet>
      <dgm:spPr/>
    </dgm:pt>
    <dgm:pt modelId="{96FEFD98-1D78-4BF6-9313-3D843A1BD3D0}" type="pres">
      <dgm:prSet presAssocID="{F12D1EA7-D7B9-44C4-8197-7C461EB09B65}" presName="horzFour" presStyleCnt="0"/>
      <dgm:spPr/>
    </dgm:pt>
    <dgm:pt modelId="{1A075770-77E4-4D86-B1E1-641710B3C636}" type="pres">
      <dgm:prSet presAssocID="{8639DB0D-BBFC-4B02-93BD-4A29C1934DDF}" presName="sibSpaceFour" presStyleCnt="0"/>
      <dgm:spPr/>
    </dgm:pt>
    <dgm:pt modelId="{C8116145-0FFC-473E-8BA6-0F9DDC9B63C0}" type="pres">
      <dgm:prSet presAssocID="{BF3EE9A9-B472-42F4-AF37-BFE71DD92D92}" presName="vertFour" presStyleCnt="0">
        <dgm:presLayoutVars>
          <dgm:chPref val="3"/>
        </dgm:presLayoutVars>
      </dgm:prSet>
      <dgm:spPr/>
    </dgm:pt>
    <dgm:pt modelId="{6444E48A-FE55-4441-8CCD-6524A02F4B89}" type="pres">
      <dgm:prSet presAssocID="{BF3EE9A9-B472-42F4-AF37-BFE71DD92D92}" presName="txFour" presStyleLbl="node4" presStyleIdx="24" presStyleCnt="28">
        <dgm:presLayoutVars>
          <dgm:chPref val="3"/>
        </dgm:presLayoutVars>
      </dgm:prSet>
      <dgm:spPr/>
    </dgm:pt>
    <dgm:pt modelId="{F2E19991-29A4-49DB-AEC1-52353AF83261}" type="pres">
      <dgm:prSet presAssocID="{BF3EE9A9-B472-42F4-AF37-BFE71DD92D92}" presName="horzFour" presStyleCnt="0"/>
      <dgm:spPr/>
    </dgm:pt>
    <dgm:pt modelId="{EB0961A9-EC16-43B5-AA79-1800D1E375B0}" type="pres">
      <dgm:prSet presAssocID="{6147EEF3-D983-48D9-9B3A-EF7BFFD838AE}" presName="sibSpaceFour" presStyleCnt="0"/>
      <dgm:spPr/>
    </dgm:pt>
    <dgm:pt modelId="{9308CB6C-3292-4251-B355-55BB71D69687}" type="pres">
      <dgm:prSet presAssocID="{2D9EB319-3F8F-42B9-AB09-7CE0A3C62C24}" presName="vertFour" presStyleCnt="0">
        <dgm:presLayoutVars>
          <dgm:chPref val="3"/>
        </dgm:presLayoutVars>
      </dgm:prSet>
      <dgm:spPr/>
    </dgm:pt>
    <dgm:pt modelId="{71529826-A5ED-4404-8CC7-9B9C974A0452}" type="pres">
      <dgm:prSet presAssocID="{2D9EB319-3F8F-42B9-AB09-7CE0A3C62C24}" presName="txFour" presStyleLbl="node4" presStyleIdx="25" presStyleCnt="28">
        <dgm:presLayoutVars>
          <dgm:chPref val="3"/>
        </dgm:presLayoutVars>
      </dgm:prSet>
      <dgm:spPr/>
    </dgm:pt>
    <dgm:pt modelId="{0DAE81CE-83A5-4657-BB5D-9F27616978BD}" type="pres">
      <dgm:prSet presAssocID="{2D9EB319-3F8F-42B9-AB09-7CE0A3C62C24}" presName="parTransFour" presStyleCnt="0"/>
      <dgm:spPr/>
    </dgm:pt>
    <dgm:pt modelId="{A3EDC45E-6AE0-48F8-A510-173F9C481730}" type="pres">
      <dgm:prSet presAssocID="{2D9EB319-3F8F-42B9-AB09-7CE0A3C62C24}" presName="horzFour" presStyleCnt="0"/>
      <dgm:spPr/>
    </dgm:pt>
    <dgm:pt modelId="{A37A71DC-9C9D-4908-BE04-E72B6C258F90}" type="pres">
      <dgm:prSet presAssocID="{588FDE6F-3C72-4AA7-A03D-0C2D4287ACC0}" presName="vertFour" presStyleCnt="0">
        <dgm:presLayoutVars>
          <dgm:chPref val="3"/>
        </dgm:presLayoutVars>
      </dgm:prSet>
      <dgm:spPr/>
    </dgm:pt>
    <dgm:pt modelId="{B05F6EB6-C360-463A-BFEA-723F6CA1B8BB}" type="pres">
      <dgm:prSet presAssocID="{588FDE6F-3C72-4AA7-A03D-0C2D4287ACC0}" presName="txFour" presStyleLbl="node4" presStyleIdx="26" presStyleCnt="28">
        <dgm:presLayoutVars>
          <dgm:chPref val="3"/>
        </dgm:presLayoutVars>
      </dgm:prSet>
      <dgm:spPr/>
    </dgm:pt>
    <dgm:pt modelId="{B7151C43-48A7-4AAB-8423-E3C531A78332}" type="pres">
      <dgm:prSet presAssocID="{588FDE6F-3C72-4AA7-A03D-0C2D4287ACC0}" presName="horzFour" presStyleCnt="0"/>
      <dgm:spPr/>
    </dgm:pt>
    <dgm:pt modelId="{8DA4E669-F670-4375-A509-43C284D180E1}" type="pres">
      <dgm:prSet presAssocID="{5BE01E69-1D95-4F6A-8655-207272132618}" presName="sibSpaceFour" presStyleCnt="0"/>
      <dgm:spPr/>
    </dgm:pt>
    <dgm:pt modelId="{16AB3931-A9F2-4A1D-BD15-FB413FD6E14C}" type="pres">
      <dgm:prSet presAssocID="{93BC29C8-0C09-45A8-8F1A-E6883C0974A9}" presName="vertFour" presStyleCnt="0">
        <dgm:presLayoutVars>
          <dgm:chPref val="3"/>
        </dgm:presLayoutVars>
      </dgm:prSet>
      <dgm:spPr/>
    </dgm:pt>
    <dgm:pt modelId="{347E87E5-C3CA-4AE7-9FDE-ECF65CBA6F24}" type="pres">
      <dgm:prSet presAssocID="{93BC29C8-0C09-45A8-8F1A-E6883C0974A9}" presName="txFour" presStyleLbl="node4" presStyleIdx="27" presStyleCnt="28">
        <dgm:presLayoutVars>
          <dgm:chPref val="3"/>
        </dgm:presLayoutVars>
      </dgm:prSet>
      <dgm:spPr/>
    </dgm:pt>
    <dgm:pt modelId="{D5AD3B95-D44A-4987-817E-25351DF21CE4}" type="pres">
      <dgm:prSet presAssocID="{93BC29C8-0C09-45A8-8F1A-E6883C0974A9}" presName="horzFour" presStyleCnt="0"/>
      <dgm:spPr/>
    </dgm:pt>
  </dgm:ptLst>
  <dgm:cxnLst>
    <dgm:cxn modelId="{75FF1803-9730-4806-8E79-315F1E57C55A}" srcId="{0575540B-A90F-4465-A786-B9FDE6EC09D2}" destId="{DCE131BF-F279-4AF0-81A4-13F0BE60EA7A}" srcOrd="1" destOrd="0" parTransId="{262AC106-B6BE-4FCA-9803-0FCA2B8E58A1}" sibTransId="{7243FD3C-9CEA-4194-8189-34F85D98F718}"/>
    <dgm:cxn modelId="{7EA35A07-B033-41EC-B3AE-90B492F0B6CE}" type="presOf" srcId="{D00DC4E2-FF7F-4D49-A9C0-36BA709FFFBA}" destId="{0F64BA6D-48FD-4C87-8601-3B1A28BF4B2D}" srcOrd="0" destOrd="0" presId="urn:microsoft.com/office/officeart/2005/8/layout/hierarchy4"/>
    <dgm:cxn modelId="{F92B5D08-EC77-4E3B-A4C1-03BE3C345A7D}" srcId="{2D9EB319-3F8F-42B9-AB09-7CE0A3C62C24}" destId="{588FDE6F-3C72-4AA7-A03D-0C2D4287ACC0}" srcOrd="0" destOrd="0" parTransId="{FB881D6B-2540-4DC1-9443-6F9F14344143}" sibTransId="{5BE01E69-1D95-4F6A-8655-207272132618}"/>
    <dgm:cxn modelId="{5CF9370D-A2E7-48A0-BEAA-87FE2F153A0B}" srcId="{EEE72BAC-E622-4AC5-A46D-1975C14BD983}" destId="{F12D1EA7-D7B9-44C4-8197-7C461EB09B65}" srcOrd="0" destOrd="0" parTransId="{FDA05891-AC41-407F-A687-4878C12D055B}" sibTransId="{8639DB0D-BBFC-4B02-93BD-4A29C1934DDF}"/>
    <dgm:cxn modelId="{67A38B14-F6CE-49CF-A2F8-58F812D1C75E}" srcId="{A3F0E3E9-059B-483B-AA91-6BAECEDF583B}" destId="{229D1F5E-F0F6-4DF0-BDF7-AD8F2FB33E6D}" srcOrd="0" destOrd="0" parTransId="{5B51F863-CE2C-4333-AD19-0BD2AE8A3640}" sibTransId="{2C79AE8D-2489-4DFF-9922-36F6877E81ED}"/>
    <dgm:cxn modelId="{C4594015-EFDD-44A7-B94F-0BAA5D63ED86}" srcId="{C09F1963-98F1-4639-B832-7DFC7E39DC83}" destId="{0575540B-A90F-4465-A786-B9FDE6EC09D2}" srcOrd="1" destOrd="0" parTransId="{050B7613-4687-4184-BA8A-B33011F73BB9}" sibTransId="{D0E5FC3E-24ED-4897-96F2-C951A0226E1E}"/>
    <dgm:cxn modelId="{F0541A17-7662-4D2E-AE90-E595DE71DEE4}" srcId="{9653D18D-7564-4C2B-A19C-168DD0293E08}" destId="{A3F0E3E9-059B-483B-AA91-6BAECEDF583B}" srcOrd="1" destOrd="0" parTransId="{4A18BADD-64EF-4F78-AF68-3C3E27C2D0F1}" sibTransId="{4BC80771-7DD5-4F08-9932-6BE097FD974E}"/>
    <dgm:cxn modelId="{ED97C217-319B-4663-94B3-7E12D5C2378D}" type="presOf" srcId="{0575540B-A90F-4465-A786-B9FDE6EC09D2}" destId="{A25F5C04-0B4B-4A11-ADD3-87CC1C5A64EC}" srcOrd="0" destOrd="0" presId="urn:microsoft.com/office/officeart/2005/8/layout/hierarchy4"/>
    <dgm:cxn modelId="{C79AB81C-D319-4798-B4EE-08E654456225}" srcId="{4DFC72F2-2FBE-4382-97FA-587D77674241}" destId="{F4D79ADA-BEED-4250-8551-B9F85413D22B}" srcOrd="0" destOrd="0" parTransId="{F5BCB527-FC73-4AD3-9FBE-CC886A79ED82}" sibTransId="{B243D5EE-E3DC-444A-A0DB-D1CA1D20E89D}"/>
    <dgm:cxn modelId="{80874520-6CF4-46E1-A3F2-3984A63C1C0D}" srcId="{C09F1963-98F1-4639-B832-7DFC7E39DC83}" destId="{E8FAD0E7-1AE4-47EE-B3EF-0DBFDB5E20E4}" srcOrd="0" destOrd="0" parTransId="{5DE31C27-1016-4886-8BAB-673E9CCADB45}" sibTransId="{7324D76D-AEB2-4282-B546-5F8DCCDF268C}"/>
    <dgm:cxn modelId="{6B900A22-AFCE-46DE-B770-D1092823E476}" type="presOf" srcId="{588FDE6F-3C72-4AA7-A03D-0C2D4287ACC0}" destId="{B05F6EB6-C360-463A-BFEA-723F6CA1B8BB}" srcOrd="0" destOrd="0" presId="urn:microsoft.com/office/officeart/2005/8/layout/hierarchy4"/>
    <dgm:cxn modelId="{A63E7823-F9CE-4CAE-889A-8810F4A94570}" type="presOf" srcId="{23CA6420-ECAE-40B4-B592-0E8301F21114}" destId="{F0DDED7C-2727-41E2-8308-C58345DA291E}" srcOrd="0" destOrd="0" presId="urn:microsoft.com/office/officeart/2005/8/layout/hierarchy4"/>
    <dgm:cxn modelId="{1B05B226-42A0-467E-A83F-06A6B0A9A596}" type="presOf" srcId="{7FA680BD-9304-4880-860C-6C53F8846B50}" destId="{F98BF43E-3ED1-4745-A540-E4F203045202}" srcOrd="0" destOrd="0" presId="urn:microsoft.com/office/officeart/2005/8/layout/hierarchy4"/>
    <dgm:cxn modelId="{A623F126-FEAA-4BDC-8532-2A732B7FA246}" srcId="{EEE72BAC-E622-4AC5-A46D-1975C14BD983}" destId="{BF3EE9A9-B472-42F4-AF37-BFE71DD92D92}" srcOrd="1" destOrd="0" parTransId="{15562817-798E-4081-A50C-C6BFA7478FA2}" sibTransId="{47E92921-80EB-4DCA-8162-7F3988AB47FC}"/>
    <dgm:cxn modelId="{5E4C5429-6D75-4B62-97C0-8AFA43DCDA6F}" srcId="{2D9EB319-3F8F-42B9-AB09-7CE0A3C62C24}" destId="{93BC29C8-0C09-45A8-8F1A-E6883C0974A9}" srcOrd="1" destOrd="0" parTransId="{995362D9-1E1B-4239-AFBA-5391AA415193}" sibTransId="{F8444FC4-AD2B-4152-9060-063C1BD15ADA}"/>
    <dgm:cxn modelId="{3AF2232A-C0B7-41E9-B905-300845E04F8E}" srcId="{0575540B-A90F-4465-A786-B9FDE6EC09D2}" destId="{653CACFB-25EB-4404-BA84-5813854EC85A}" srcOrd="0" destOrd="0" parTransId="{97EFFCB6-1881-4E55-B73B-8672AB09952F}" sibTransId="{232B9DEF-D487-440C-AE89-6CF0F74DB8B8}"/>
    <dgm:cxn modelId="{7741432A-457E-472F-A27D-440AD2B5041F}" type="presOf" srcId="{24484F68-F0E5-48FB-9A8A-3655CB99090D}" destId="{B41DB2EC-BC46-40D6-BDD6-62B24D5FDC6F}" srcOrd="0" destOrd="0" presId="urn:microsoft.com/office/officeart/2005/8/layout/hierarchy4"/>
    <dgm:cxn modelId="{2DFF4D2C-CDD6-47B3-B088-8C49D8FCEA26}" type="presOf" srcId="{41036C0B-99AE-4294-8032-488BCB7F102D}" destId="{8DA116CE-C389-4586-80B8-B0B7C353E1EE}" srcOrd="0" destOrd="0" presId="urn:microsoft.com/office/officeart/2005/8/layout/hierarchy4"/>
    <dgm:cxn modelId="{CAD6A632-FD8F-486B-8131-87B272B0B132}" srcId="{653CACFB-25EB-4404-BA84-5813854EC85A}" destId="{8E50F8F5-7C8E-471E-A31E-438709A2D021}" srcOrd="1" destOrd="0" parTransId="{8B9AB8CD-81A1-4540-95D4-1BFF4041F862}" sibTransId="{1426D7BF-B833-4895-BF26-E6A258653366}"/>
    <dgm:cxn modelId="{DAB4F834-0C3D-4E7D-88BA-AF0DD3313387}" srcId="{18CD3777-7822-4EDF-B504-D9F1C8CE9421}" destId="{6476933A-4E92-45EB-9828-D45DC6E6658A}" srcOrd="0" destOrd="0" parTransId="{2074907D-6D2F-4EC6-A1F5-C319F8DFD50C}" sibTransId="{8470BBD1-F418-460A-8D1A-F92B000615F1}"/>
    <dgm:cxn modelId="{2327C73F-4526-446D-9A74-9E71E3B901CC}" srcId="{E8FAD0E7-1AE4-47EE-B3EF-0DBFDB5E20E4}" destId="{F00F9E45-FAE4-41E5-92FD-259D6778E790}" srcOrd="0" destOrd="0" parTransId="{174D7D19-5361-4C05-BFF3-D9C1123B8536}" sibTransId="{21E2565D-AA6D-4245-8462-8AF1D5F5A60E}"/>
    <dgm:cxn modelId="{9F275462-AF13-45F4-9A40-CE174CFFC724}" type="presOf" srcId="{EA19A016-3A26-4090-B53A-0679FC092D14}" destId="{4527C3C8-AD04-42D0-9828-4D3D835CF5E8}" srcOrd="0" destOrd="0" presId="urn:microsoft.com/office/officeart/2005/8/layout/hierarchy4"/>
    <dgm:cxn modelId="{3BABD242-70ED-420C-9BFB-05D88BF890A7}" type="presOf" srcId="{A3F0E3E9-059B-483B-AA91-6BAECEDF583B}" destId="{6DCECA5A-31BB-4F4D-B330-4652E907BD32}" srcOrd="0" destOrd="0" presId="urn:microsoft.com/office/officeart/2005/8/layout/hierarchy4"/>
    <dgm:cxn modelId="{FFF1AC44-99C8-4C9B-9637-B9C1B97E0BDF}" type="presOf" srcId="{DCE131BF-F279-4AF0-81A4-13F0BE60EA7A}" destId="{DA194CF8-B5AA-4E6C-A81A-E2C885790914}" srcOrd="0" destOrd="0" presId="urn:microsoft.com/office/officeart/2005/8/layout/hierarchy4"/>
    <dgm:cxn modelId="{FEDA0C45-A66A-4860-9FD0-7B066601F36B}" srcId="{229D1F5E-F0F6-4DF0-BDF7-AD8F2FB33E6D}" destId="{18CD3777-7822-4EDF-B504-D9F1C8CE9421}" srcOrd="0" destOrd="0" parTransId="{84FF5FCD-7BA1-4E70-9521-12C2456F85C6}" sibTransId="{016D8660-2268-4B38-981A-280E963FB331}"/>
    <dgm:cxn modelId="{B551BA45-A509-4BBE-938A-4E26BBCBAB1C}" type="presOf" srcId="{9653D18D-7564-4C2B-A19C-168DD0293E08}" destId="{317AB2BC-2537-4358-953D-C54495E75D32}" srcOrd="0" destOrd="0" presId="urn:microsoft.com/office/officeart/2005/8/layout/hierarchy4"/>
    <dgm:cxn modelId="{D3CA6D70-C248-480B-8BA2-8D50A3AE99F6}" type="presOf" srcId="{054EBA6C-4D98-4B14-8345-92E707CAA11B}" destId="{E402818F-BCD3-4BA1-BA36-115EC028D028}" srcOrd="0" destOrd="0" presId="urn:microsoft.com/office/officeart/2005/8/layout/hierarchy4"/>
    <dgm:cxn modelId="{629D0171-D027-4E7B-920A-ED950DF4B1FE}" srcId="{E8FAD0E7-1AE4-47EE-B3EF-0DBFDB5E20E4}" destId="{4DFC72F2-2FBE-4382-97FA-587D77674241}" srcOrd="1" destOrd="0" parTransId="{E3ABC883-3835-47D8-B2CE-EEC68EC12B96}" sibTransId="{0ED8C0BB-8AC6-42EC-8771-FA5196743B9E}"/>
    <dgm:cxn modelId="{92C30251-CF12-4F26-A717-50CA97B8AF22}" type="presOf" srcId="{EEE72BAC-E622-4AC5-A46D-1975C14BD983}" destId="{E3507B0B-6F08-4093-8EB7-5203F95CA33B}" srcOrd="0" destOrd="0" presId="urn:microsoft.com/office/officeart/2005/8/layout/hierarchy4"/>
    <dgm:cxn modelId="{3C0D2673-4541-469D-B4CC-0DCF72526416}" type="presOf" srcId="{6476933A-4E92-45EB-9828-D45DC6E6658A}" destId="{3C7180BB-EC12-4C25-AFA0-525A766B8852}" srcOrd="0" destOrd="0" presId="urn:microsoft.com/office/officeart/2005/8/layout/hierarchy4"/>
    <dgm:cxn modelId="{61FC5373-6044-4EA6-AA82-4E40D79EA3F7}" srcId="{798DD35C-9EFA-4CF5-BB02-C66EFD219F7C}" destId="{2D9EB319-3F8F-42B9-AB09-7CE0A3C62C24}" srcOrd="1" destOrd="0" parTransId="{3F20D8C5-A7B5-4F27-B3CD-B8CD9610DCC2}" sibTransId="{9F178B9F-FE4D-4BF9-9EF4-079C2B124E8E}"/>
    <dgm:cxn modelId="{B7114874-C96B-404B-A770-7F6884BF6963}" type="presOf" srcId="{4291439C-4246-4D5A-886A-D4F3683B3DC9}" destId="{095CF223-C14D-4950-9FC3-5D4226CF38CF}" srcOrd="0" destOrd="0" presId="urn:microsoft.com/office/officeart/2005/8/layout/hierarchy4"/>
    <dgm:cxn modelId="{3BC1EC54-A3FF-4A4F-AEE9-893D2873AE9B}" srcId="{653CACFB-25EB-4404-BA84-5813854EC85A}" destId="{41036C0B-99AE-4294-8032-488BCB7F102D}" srcOrd="0" destOrd="0" parTransId="{73A46024-2139-4BCE-AA10-E0D1C639810E}" sibTransId="{C46B5FDD-3B17-4ADD-A0C9-260F03B51F24}"/>
    <dgm:cxn modelId="{1CC75B57-42D2-449E-B0FF-A7985474A349}" srcId="{18CD3777-7822-4EDF-B504-D9F1C8CE9421}" destId="{D00DC4E2-FF7F-4D49-A9C0-36BA709FFFBA}" srcOrd="1" destOrd="0" parTransId="{F23418F2-3237-4E23-9214-D5F410F86C03}" sibTransId="{73CAFF51-A7B8-4D23-8EDC-13C14AEACA05}"/>
    <dgm:cxn modelId="{17EA2E59-FE91-4C15-95B4-C5347503F0AA}" type="presOf" srcId="{18CD3777-7822-4EDF-B504-D9F1C8CE9421}" destId="{20DB72B6-3E0A-4D5D-A7C3-01975ACE50D6}" srcOrd="0" destOrd="0" presId="urn:microsoft.com/office/officeart/2005/8/layout/hierarchy4"/>
    <dgm:cxn modelId="{12EE5379-B716-4378-807A-4DD0E4489B30}" type="presOf" srcId="{F00F9E45-FAE4-41E5-92FD-259D6778E790}" destId="{8298F585-7371-478F-BB1C-C95885983C88}" srcOrd="0" destOrd="0" presId="urn:microsoft.com/office/officeart/2005/8/layout/hierarchy4"/>
    <dgm:cxn modelId="{1AF7A88B-3223-4CBD-A396-79164B1B7144}" type="presOf" srcId="{798DD35C-9EFA-4CF5-BB02-C66EFD219F7C}" destId="{E8AA21BD-F5A6-4E2B-9F08-7246782628BC}" srcOrd="0" destOrd="0" presId="urn:microsoft.com/office/officeart/2005/8/layout/hierarchy4"/>
    <dgm:cxn modelId="{BD111190-E27C-4C90-859A-E05C9F05459E}" srcId="{DCE131BF-F279-4AF0-81A4-13F0BE60EA7A}" destId="{83403D0B-E88D-46BC-93FE-CF4C50F67E30}" srcOrd="1" destOrd="0" parTransId="{D99F95D3-A4E3-4633-BD51-61C08515C93E}" sibTransId="{0823DC14-6E64-4F84-A8C6-CA42B25DD983}"/>
    <dgm:cxn modelId="{87894799-5294-4A58-BF4F-8FF22B0CDA5F}" srcId="{1B03E5A0-3B66-46EF-A734-D74A7C8EC3D7}" destId="{4291439C-4246-4D5A-886A-D4F3683B3DC9}" srcOrd="1" destOrd="0" parTransId="{3512F389-9132-4CE0-8497-00B8BC7757ED}" sibTransId="{9E1436F7-F11F-4904-9141-9ECE60E57E88}"/>
    <dgm:cxn modelId="{0180AB9B-8AB8-4C5D-BF6F-4E0137B4357D}" srcId="{F00F9E45-FAE4-41E5-92FD-259D6778E790}" destId="{24484F68-F0E5-48FB-9A8A-3655CB99090D}" srcOrd="0" destOrd="0" parTransId="{870575EF-2FE8-4655-AB66-17D1B7744D8A}" sibTransId="{9507ADC2-69EF-4982-B34A-B200AA6AFF7D}"/>
    <dgm:cxn modelId="{0AAED4A0-B84C-451F-A406-BA12CB08CC64}" srcId="{F00F9E45-FAE4-41E5-92FD-259D6778E790}" destId="{C489D580-276B-4D44-9440-61EDB14F4513}" srcOrd="1" destOrd="0" parTransId="{E1AD4890-AC1F-4B54-9DB4-8CDB088AA388}" sibTransId="{51D27881-6FAF-45F8-A22B-9413B85D8924}"/>
    <dgm:cxn modelId="{F59DDBA0-1CE3-4556-9743-6A3E7904AE90}" srcId="{1B03E5A0-3B66-46EF-A734-D74A7C8EC3D7}" destId="{054EBA6C-4D98-4B14-8345-92E707CAA11B}" srcOrd="0" destOrd="0" parTransId="{A9280546-EFE0-41FD-918A-96BA30799E8B}" sibTransId="{FCD7E778-35D9-43E6-AC0A-87994BB37E2C}"/>
    <dgm:cxn modelId="{D2455FA1-09BE-4DCA-A1C3-E1E8C4E18599}" type="presOf" srcId="{93BC29C8-0C09-45A8-8F1A-E6883C0974A9}" destId="{347E87E5-C3CA-4AE7-9FDE-ECF65CBA6F24}" srcOrd="0" destOrd="0" presId="urn:microsoft.com/office/officeart/2005/8/layout/hierarchy4"/>
    <dgm:cxn modelId="{CCC96EA5-80AB-43A3-A39B-1DAB599104F4}" type="presOf" srcId="{C489D580-276B-4D44-9440-61EDB14F4513}" destId="{7679C881-8416-40FD-BB68-F77314DDAA86}" srcOrd="0" destOrd="0" presId="urn:microsoft.com/office/officeart/2005/8/layout/hierarchy4"/>
    <dgm:cxn modelId="{5BAA42A8-3B84-4114-A87E-AAB7B51D3930}" type="presOf" srcId="{BF3EE9A9-B472-42F4-AF37-BFE71DD92D92}" destId="{6444E48A-FE55-4441-8CCD-6524A02F4B89}" srcOrd="0" destOrd="0" presId="urn:microsoft.com/office/officeart/2005/8/layout/hierarchy4"/>
    <dgm:cxn modelId="{B2EBB8B3-79C6-49B8-993A-274276D567D7}" srcId="{23CA6420-ECAE-40B4-B592-0E8301F21114}" destId="{EA19A016-3A26-4090-B53A-0679FC092D14}" srcOrd="0" destOrd="0" parTransId="{A5A11BD9-0F72-453C-8E9B-CF839CF33C58}" sibTransId="{DECF7EFD-63AE-43E5-B018-506FD6A3DFD2}"/>
    <dgm:cxn modelId="{7721A0B5-20CD-431D-A6EF-5C2E5659F1D5}" type="presOf" srcId="{4DFC72F2-2FBE-4382-97FA-587D77674241}" destId="{A2707248-38DB-481C-848F-29BD28A555DD}" srcOrd="0" destOrd="0" presId="urn:microsoft.com/office/officeart/2005/8/layout/hierarchy4"/>
    <dgm:cxn modelId="{04A6FAB8-6ED4-4BD7-86FA-C324491218CD}" type="presOf" srcId="{C09F1963-98F1-4639-B832-7DFC7E39DC83}" destId="{1D3EC8D3-9439-4D58-B6D1-D36AD57317A3}" srcOrd="0" destOrd="0" presId="urn:microsoft.com/office/officeart/2005/8/layout/hierarchy4"/>
    <dgm:cxn modelId="{CBA1F8BA-338F-4A2C-A7CC-6352B32974EC}" type="presOf" srcId="{2D9EB319-3F8F-42B9-AB09-7CE0A3C62C24}" destId="{71529826-A5ED-4404-8CC7-9B9C974A0452}" srcOrd="0" destOrd="0" presId="urn:microsoft.com/office/officeart/2005/8/layout/hierarchy4"/>
    <dgm:cxn modelId="{6DD4FCC3-F608-4F89-B2E8-053BAB38C13A}" type="presOf" srcId="{653CACFB-25EB-4404-BA84-5813854EC85A}" destId="{C650BCBF-F860-49EB-87EC-3EEAF55BB081}" srcOrd="0" destOrd="0" presId="urn:microsoft.com/office/officeart/2005/8/layout/hierarchy4"/>
    <dgm:cxn modelId="{C82524C5-3099-4605-8D1A-513710C2D91E}" srcId="{229D1F5E-F0F6-4DF0-BDF7-AD8F2FB33E6D}" destId="{1B03E5A0-3B66-46EF-A734-D74A7C8EC3D7}" srcOrd="1" destOrd="0" parTransId="{83A28F51-4B6F-40E4-9544-A2CCA8A78B8E}" sibTransId="{5743BEBB-C3A8-4876-A5E2-FEB36AFBB45D}"/>
    <dgm:cxn modelId="{BBB2DBC6-3279-4507-9F71-FF06D3686E6E}" type="presOf" srcId="{83403D0B-E88D-46BC-93FE-CF4C50F67E30}" destId="{BCC95EF8-28B1-4BBE-A78C-F1CFE71CEC9E}" srcOrd="0" destOrd="0" presId="urn:microsoft.com/office/officeart/2005/8/layout/hierarchy4"/>
    <dgm:cxn modelId="{D590F8C8-BECC-4E91-9C5F-2AA797D1E804}" srcId="{DCE131BF-F279-4AF0-81A4-13F0BE60EA7A}" destId="{5C2DC30A-1F28-4FA7-AB6E-980B78F98AD2}" srcOrd="0" destOrd="0" parTransId="{EE4EDE08-4983-4DF1-84EE-3609976C44CB}" sibTransId="{E064AE5C-08FA-457B-B845-53CF589BBF2E}"/>
    <dgm:cxn modelId="{691806CA-24BD-47F8-93DB-A0DE219752CD}" type="presOf" srcId="{229D1F5E-F0F6-4DF0-BDF7-AD8F2FB33E6D}" destId="{0B94FDF5-25C0-44C0-84F1-6AE257C63AAB}" srcOrd="0" destOrd="0" presId="urn:microsoft.com/office/officeart/2005/8/layout/hierarchy4"/>
    <dgm:cxn modelId="{800FCCCC-E6E7-4D19-A2DF-73C0119108A3}" srcId="{A3F0E3E9-059B-483B-AA91-6BAECEDF583B}" destId="{798DD35C-9EFA-4CF5-BB02-C66EFD219F7C}" srcOrd="1" destOrd="0" parTransId="{11905A60-18BB-4768-8610-0382A7A25E1A}" sibTransId="{B62237B3-C296-4F9A-A973-C38B6B47954A}"/>
    <dgm:cxn modelId="{9E1C84CF-A19D-46FF-9F4C-BF97B66B1A7C}" srcId="{9653D18D-7564-4C2B-A19C-168DD0293E08}" destId="{C09F1963-98F1-4639-B832-7DFC7E39DC83}" srcOrd="0" destOrd="0" parTransId="{78AA3A8F-2157-45C4-A19F-66BC3AE61EEA}" sibTransId="{ED720A2A-C612-4117-83BD-72ACD9808A53}"/>
    <dgm:cxn modelId="{8BE7D5D7-E559-4B6C-8346-67CA8548C6BF}" srcId="{EA19A016-3A26-4090-B53A-0679FC092D14}" destId="{9653D18D-7564-4C2B-A19C-168DD0293E08}" srcOrd="0" destOrd="0" parTransId="{8FB1136F-FC8A-411D-B082-6BE8F9610536}" sibTransId="{38CE4F20-02CB-4DBB-AC51-F3681D585D29}"/>
    <dgm:cxn modelId="{663AE8D8-7A60-4B5A-8F63-313D9D71105A}" srcId="{798DD35C-9EFA-4CF5-BB02-C66EFD219F7C}" destId="{EEE72BAC-E622-4AC5-A46D-1975C14BD983}" srcOrd="0" destOrd="0" parTransId="{F3E7F967-E93B-44A1-82FF-FE08A998181A}" sibTransId="{6147EEF3-D983-48D9-9B3A-EF7BFFD838AE}"/>
    <dgm:cxn modelId="{7B32F3DC-E43D-4046-A3A3-9B181E7D0F56}" type="presOf" srcId="{F12D1EA7-D7B9-44C4-8197-7C461EB09B65}" destId="{9A6DFF0F-39EB-424A-83EF-0AAC3F391030}" srcOrd="0" destOrd="0" presId="urn:microsoft.com/office/officeart/2005/8/layout/hierarchy4"/>
    <dgm:cxn modelId="{2CA1D7E7-B696-49FA-BAD9-1CC1A6423606}" type="presOf" srcId="{F4D79ADA-BEED-4250-8551-B9F85413D22B}" destId="{59BAF61C-9BE2-48A3-9148-F2E5CFFAAA6A}" srcOrd="0" destOrd="0" presId="urn:microsoft.com/office/officeart/2005/8/layout/hierarchy4"/>
    <dgm:cxn modelId="{EC19DAE9-B83A-42A3-8643-295AC9D0462A}" type="presOf" srcId="{5C2DC30A-1F28-4FA7-AB6E-980B78F98AD2}" destId="{D9295390-B979-46B9-9E37-9BF85434BAB5}" srcOrd="0" destOrd="0" presId="urn:microsoft.com/office/officeart/2005/8/layout/hierarchy4"/>
    <dgm:cxn modelId="{4B1A1AEE-339E-4B08-885F-0A396D268D37}" type="presOf" srcId="{1B03E5A0-3B66-46EF-A734-D74A7C8EC3D7}" destId="{BDAAC878-149B-4853-B2AC-EA2A394AB10D}" srcOrd="0" destOrd="0" presId="urn:microsoft.com/office/officeart/2005/8/layout/hierarchy4"/>
    <dgm:cxn modelId="{DDD92AF3-B6A6-491A-9421-9C3B690FF6ED}" type="presOf" srcId="{8E50F8F5-7C8E-471E-A31E-438709A2D021}" destId="{74FDCB19-2CB6-416E-A6EB-AA8169C8D656}" srcOrd="0" destOrd="0" presId="urn:microsoft.com/office/officeart/2005/8/layout/hierarchy4"/>
    <dgm:cxn modelId="{524C97F9-7D8D-4945-AEB0-E82F00E77BB3}" type="presOf" srcId="{E8FAD0E7-1AE4-47EE-B3EF-0DBFDB5E20E4}" destId="{D49ED117-5C8D-4BB0-AA7F-4477CB368989}" srcOrd="0" destOrd="0" presId="urn:microsoft.com/office/officeart/2005/8/layout/hierarchy4"/>
    <dgm:cxn modelId="{7AF431FF-E59C-4174-8B90-52DD1EAC0367}" srcId="{4DFC72F2-2FBE-4382-97FA-587D77674241}" destId="{7FA680BD-9304-4880-860C-6C53F8846B50}" srcOrd="1" destOrd="0" parTransId="{9D6C50B3-0105-43F4-9DE1-CDEADE0C1B5E}" sibTransId="{B07CF290-9295-42CD-A621-59417B3BEEBF}"/>
    <dgm:cxn modelId="{FEB9E0E6-656F-4485-8766-BFD7A7EF3735}" type="presParOf" srcId="{F0DDED7C-2727-41E2-8308-C58345DA291E}" destId="{C0576FFB-613E-4036-B1CB-3A9F29BBD813}" srcOrd="0" destOrd="0" presId="urn:microsoft.com/office/officeart/2005/8/layout/hierarchy4"/>
    <dgm:cxn modelId="{4D86C50E-9906-4198-BA5D-9EC0C51447EF}" type="presParOf" srcId="{C0576FFB-613E-4036-B1CB-3A9F29BBD813}" destId="{4527C3C8-AD04-42D0-9828-4D3D835CF5E8}" srcOrd="0" destOrd="0" presId="urn:microsoft.com/office/officeart/2005/8/layout/hierarchy4"/>
    <dgm:cxn modelId="{38A6093D-457C-40AC-9FE1-8A6A72E6C433}" type="presParOf" srcId="{C0576FFB-613E-4036-B1CB-3A9F29BBD813}" destId="{2FB7B19D-E91A-4505-A98C-177A93ECAE4B}" srcOrd="1" destOrd="0" presId="urn:microsoft.com/office/officeart/2005/8/layout/hierarchy4"/>
    <dgm:cxn modelId="{F7B6BF20-29D6-4962-BD09-C3E11BEBB9A5}" type="presParOf" srcId="{C0576FFB-613E-4036-B1CB-3A9F29BBD813}" destId="{D225A1D6-765A-4A2F-8A77-CF4B644BB5F5}" srcOrd="2" destOrd="0" presId="urn:microsoft.com/office/officeart/2005/8/layout/hierarchy4"/>
    <dgm:cxn modelId="{42438D0E-31BB-443F-A038-93D86CE503DE}" type="presParOf" srcId="{D225A1D6-765A-4A2F-8A77-CF4B644BB5F5}" destId="{43B63A0E-57AD-4985-86F1-EC8F8B4B5CAC}" srcOrd="0" destOrd="0" presId="urn:microsoft.com/office/officeart/2005/8/layout/hierarchy4"/>
    <dgm:cxn modelId="{1B60D769-1C0C-459E-8263-7407429CB1B6}" type="presParOf" srcId="{43B63A0E-57AD-4985-86F1-EC8F8B4B5CAC}" destId="{317AB2BC-2537-4358-953D-C54495E75D32}" srcOrd="0" destOrd="0" presId="urn:microsoft.com/office/officeart/2005/8/layout/hierarchy4"/>
    <dgm:cxn modelId="{6E6A1271-7516-41D8-B793-28D5D988FF22}" type="presParOf" srcId="{43B63A0E-57AD-4985-86F1-EC8F8B4B5CAC}" destId="{97E73F94-8554-44CD-B8A2-D39D911216A9}" srcOrd="1" destOrd="0" presId="urn:microsoft.com/office/officeart/2005/8/layout/hierarchy4"/>
    <dgm:cxn modelId="{C233C1CB-B95A-4720-9083-A4B02C338173}" type="presParOf" srcId="{43B63A0E-57AD-4985-86F1-EC8F8B4B5CAC}" destId="{B7C89EF9-06C3-4D0E-A8E0-964848313065}" srcOrd="2" destOrd="0" presId="urn:microsoft.com/office/officeart/2005/8/layout/hierarchy4"/>
    <dgm:cxn modelId="{67FF3362-683B-41F8-A297-228BF51377C1}" type="presParOf" srcId="{B7C89EF9-06C3-4D0E-A8E0-964848313065}" destId="{8AE6B826-28C6-4D17-B4C4-326E7A415C51}" srcOrd="0" destOrd="0" presId="urn:microsoft.com/office/officeart/2005/8/layout/hierarchy4"/>
    <dgm:cxn modelId="{076890CE-8B44-46B9-88BF-CA6377179D26}" type="presParOf" srcId="{8AE6B826-28C6-4D17-B4C4-326E7A415C51}" destId="{1D3EC8D3-9439-4D58-B6D1-D36AD57317A3}" srcOrd="0" destOrd="0" presId="urn:microsoft.com/office/officeart/2005/8/layout/hierarchy4"/>
    <dgm:cxn modelId="{EC061277-175B-4659-BE18-DDFF894790D6}" type="presParOf" srcId="{8AE6B826-28C6-4D17-B4C4-326E7A415C51}" destId="{6DA5B699-92A8-40E5-A6B0-0FBAD2CF8CE8}" srcOrd="1" destOrd="0" presId="urn:microsoft.com/office/officeart/2005/8/layout/hierarchy4"/>
    <dgm:cxn modelId="{AB357EFA-85E5-4215-96E5-7B5A5ED43146}" type="presParOf" srcId="{8AE6B826-28C6-4D17-B4C4-326E7A415C51}" destId="{6FE6329A-30DA-4BCB-90B3-C5D1550F1AE8}" srcOrd="2" destOrd="0" presId="urn:microsoft.com/office/officeart/2005/8/layout/hierarchy4"/>
    <dgm:cxn modelId="{125BDCB8-B35D-4C9A-8DEB-307311589D0B}" type="presParOf" srcId="{6FE6329A-30DA-4BCB-90B3-C5D1550F1AE8}" destId="{0356AFD8-C6BD-4524-B838-F5160AA8C8CA}" srcOrd="0" destOrd="0" presId="urn:microsoft.com/office/officeart/2005/8/layout/hierarchy4"/>
    <dgm:cxn modelId="{7CA96548-CFF8-4492-9063-0BD870F5C6A3}" type="presParOf" srcId="{0356AFD8-C6BD-4524-B838-F5160AA8C8CA}" destId="{D49ED117-5C8D-4BB0-AA7F-4477CB368989}" srcOrd="0" destOrd="0" presId="urn:microsoft.com/office/officeart/2005/8/layout/hierarchy4"/>
    <dgm:cxn modelId="{99B3FEEA-B093-4782-8C1D-6C5D825B0F27}" type="presParOf" srcId="{0356AFD8-C6BD-4524-B838-F5160AA8C8CA}" destId="{7A6705CE-B44F-4E1F-A3CB-A5630FF549C8}" srcOrd="1" destOrd="0" presId="urn:microsoft.com/office/officeart/2005/8/layout/hierarchy4"/>
    <dgm:cxn modelId="{549A79E5-79F8-4B9A-8D54-F08732B47ACC}" type="presParOf" srcId="{0356AFD8-C6BD-4524-B838-F5160AA8C8CA}" destId="{1F2BBF4E-DDA2-44BB-9F9A-1AEF93FD52EE}" srcOrd="2" destOrd="0" presId="urn:microsoft.com/office/officeart/2005/8/layout/hierarchy4"/>
    <dgm:cxn modelId="{20C8B582-082A-4334-B144-10CD22EA737B}" type="presParOf" srcId="{1F2BBF4E-DDA2-44BB-9F9A-1AEF93FD52EE}" destId="{13EDAEB0-C023-4076-9C77-B527CB767364}" srcOrd="0" destOrd="0" presId="urn:microsoft.com/office/officeart/2005/8/layout/hierarchy4"/>
    <dgm:cxn modelId="{E1822917-742B-466D-9118-436F63E87237}" type="presParOf" srcId="{13EDAEB0-C023-4076-9C77-B527CB767364}" destId="{8298F585-7371-478F-BB1C-C95885983C88}" srcOrd="0" destOrd="0" presId="urn:microsoft.com/office/officeart/2005/8/layout/hierarchy4"/>
    <dgm:cxn modelId="{08FABB55-1FD5-4D83-A562-D211E7919A8A}" type="presParOf" srcId="{13EDAEB0-C023-4076-9C77-B527CB767364}" destId="{2D69B5B1-3641-4638-9F8D-A0C2530867C6}" srcOrd="1" destOrd="0" presId="urn:microsoft.com/office/officeart/2005/8/layout/hierarchy4"/>
    <dgm:cxn modelId="{7972D83E-115A-4398-BE5B-259B7017461E}" type="presParOf" srcId="{13EDAEB0-C023-4076-9C77-B527CB767364}" destId="{DA0D6AA8-A246-4177-9648-AA34D371FD8E}" srcOrd="2" destOrd="0" presId="urn:microsoft.com/office/officeart/2005/8/layout/hierarchy4"/>
    <dgm:cxn modelId="{DB942805-D70F-45C4-BA3A-C246930694DC}" type="presParOf" srcId="{DA0D6AA8-A246-4177-9648-AA34D371FD8E}" destId="{F6C839C5-623F-4C60-8719-D21A5CDFE4CE}" srcOrd="0" destOrd="0" presId="urn:microsoft.com/office/officeart/2005/8/layout/hierarchy4"/>
    <dgm:cxn modelId="{58D5207D-ABDD-4751-8809-92BE7A683E10}" type="presParOf" srcId="{F6C839C5-623F-4C60-8719-D21A5CDFE4CE}" destId="{B41DB2EC-BC46-40D6-BDD6-62B24D5FDC6F}" srcOrd="0" destOrd="0" presId="urn:microsoft.com/office/officeart/2005/8/layout/hierarchy4"/>
    <dgm:cxn modelId="{5E88A27C-75FC-4DD9-94A1-F445CADFBD64}" type="presParOf" srcId="{F6C839C5-623F-4C60-8719-D21A5CDFE4CE}" destId="{184DDF19-11F5-4541-9F3B-FFD40DC2479F}" srcOrd="1" destOrd="0" presId="urn:microsoft.com/office/officeart/2005/8/layout/hierarchy4"/>
    <dgm:cxn modelId="{D544F1B9-929B-4713-85FE-6955B54DED1C}" type="presParOf" srcId="{DA0D6AA8-A246-4177-9648-AA34D371FD8E}" destId="{6E6E9999-AA27-4DE8-A31C-2E9AB701A78D}" srcOrd="1" destOrd="0" presId="urn:microsoft.com/office/officeart/2005/8/layout/hierarchy4"/>
    <dgm:cxn modelId="{95884FA9-EFE9-4361-9FDA-4170BFE51838}" type="presParOf" srcId="{DA0D6AA8-A246-4177-9648-AA34D371FD8E}" destId="{7E202344-D205-48B9-98FA-9E481A3A3B5A}" srcOrd="2" destOrd="0" presId="urn:microsoft.com/office/officeart/2005/8/layout/hierarchy4"/>
    <dgm:cxn modelId="{1A9FE889-0E62-44E8-A2FF-BD47FEE9AFF3}" type="presParOf" srcId="{7E202344-D205-48B9-98FA-9E481A3A3B5A}" destId="{7679C881-8416-40FD-BB68-F77314DDAA86}" srcOrd="0" destOrd="0" presId="urn:microsoft.com/office/officeart/2005/8/layout/hierarchy4"/>
    <dgm:cxn modelId="{5597971A-0AE2-4A10-BFB5-9E0D72009A11}" type="presParOf" srcId="{7E202344-D205-48B9-98FA-9E481A3A3B5A}" destId="{EEC5298A-F146-4594-8D15-63D815602513}" srcOrd="1" destOrd="0" presId="urn:microsoft.com/office/officeart/2005/8/layout/hierarchy4"/>
    <dgm:cxn modelId="{8ED2E1B5-1C1E-4BC4-BBD8-49568D08E0A6}" type="presParOf" srcId="{1F2BBF4E-DDA2-44BB-9F9A-1AEF93FD52EE}" destId="{8ECCD0EF-B323-402F-8CCF-2BAC0CC40365}" srcOrd="1" destOrd="0" presId="urn:microsoft.com/office/officeart/2005/8/layout/hierarchy4"/>
    <dgm:cxn modelId="{1189FBC2-1693-4386-A8E5-EDC8D048D09A}" type="presParOf" srcId="{1F2BBF4E-DDA2-44BB-9F9A-1AEF93FD52EE}" destId="{55351788-8010-4EE9-AF46-3C2C88EE74D7}" srcOrd="2" destOrd="0" presId="urn:microsoft.com/office/officeart/2005/8/layout/hierarchy4"/>
    <dgm:cxn modelId="{ABB7CD25-4FDB-41BA-906B-16A4208D4B7B}" type="presParOf" srcId="{55351788-8010-4EE9-AF46-3C2C88EE74D7}" destId="{A2707248-38DB-481C-848F-29BD28A555DD}" srcOrd="0" destOrd="0" presId="urn:microsoft.com/office/officeart/2005/8/layout/hierarchy4"/>
    <dgm:cxn modelId="{ECEE9F9E-57AE-49B4-B503-A2DD07C3B8A9}" type="presParOf" srcId="{55351788-8010-4EE9-AF46-3C2C88EE74D7}" destId="{E1C1AB78-F1B0-48CC-A7AC-AE171EB733CF}" srcOrd="1" destOrd="0" presId="urn:microsoft.com/office/officeart/2005/8/layout/hierarchy4"/>
    <dgm:cxn modelId="{2D15E5D6-3DE7-4120-9E9E-4177D4BA6901}" type="presParOf" srcId="{55351788-8010-4EE9-AF46-3C2C88EE74D7}" destId="{9A45DED6-C10B-4067-B456-52531A632F1D}" srcOrd="2" destOrd="0" presId="urn:microsoft.com/office/officeart/2005/8/layout/hierarchy4"/>
    <dgm:cxn modelId="{22A91E5E-E1F0-43B5-8566-41C37FECBADE}" type="presParOf" srcId="{9A45DED6-C10B-4067-B456-52531A632F1D}" destId="{BCBAA0AE-9FAB-42B4-A530-76CFA1951087}" srcOrd="0" destOrd="0" presId="urn:microsoft.com/office/officeart/2005/8/layout/hierarchy4"/>
    <dgm:cxn modelId="{4E80D6F5-C623-47BE-BA53-73F3511A44B8}" type="presParOf" srcId="{BCBAA0AE-9FAB-42B4-A530-76CFA1951087}" destId="{59BAF61C-9BE2-48A3-9148-F2E5CFFAAA6A}" srcOrd="0" destOrd="0" presId="urn:microsoft.com/office/officeart/2005/8/layout/hierarchy4"/>
    <dgm:cxn modelId="{4E2383A4-057F-4FC1-99B4-5E0EBAFDAE03}" type="presParOf" srcId="{BCBAA0AE-9FAB-42B4-A530-76CFA1951087}" destId="{C65A685E-21A2-42B0-83CB-488FC40C5F86}" srcOrd="1" destOrd="0" presId="urn:microsoft.com/office/officeart/2005/8/layout/hierarchy4"/>
    <dgm:cxn modelId="{B9E51056-694F-4400-9DA6-E8504E070471}" type="presParOf" srcId="{9A45DED6-C10B-4067-B456-52531A632F1D}" destId="{C852F7C1-A7DD-465D-9DF5-AD32BF25ED0E}" srcOrd="1" destOrd="0" presId="urn:microsoft.com/office/officeart/2005/8/layout/hierarchy4"/>
    <dgm:cxn modelId="{C78B994A-5570-417D-94E5-1FDBE2972C91}" type="presParOf" srcId="{9A45DED6-C10B-4067-B456-52531A632F1D}" destId="{68E8785F-3665-4A93-A1F0-2CC13748E295}" srcOrd="2" destOrd="0" presId="urn:microsoft.com/office/officeart/2005/8/layout/hierarchy4"/>
    <dgm:cxn modelId="{E232BDF8-16D1-4EED-BF59-1F949F6ADDE0}" type="presParOf" srcId="{68E8785F-3665-4A93-A1F0-2CC13748E295}" destId="{F98BF43E-3ED1-4745-A540-E4F203045202}" srcOrd="0" destOrd="0" presId="urn:microsoft.com/office/officeart/2005/8/layout/hierarchy4"/>
    <dgm:cxn modelId="{30F8B1E7-516A-43E4-941E-30C699AD43D6}" type="presParOf" srcId="{68E8785F-3665-4A93-A1F0-2CC13748E295}" destId="{55AD8095-689B-4BE5-88DE-203FF3BA1F2D}" srcOrd="1" destOrd="0" presId="urn:microsoft.com/office/officeart/2005/8/layout/hierarchy4"/>
    <dgm:cxn modelId="{CB29FF87-D18C-47E7-8DAA-3BAE5A34E6FC}" type="presParOf" srcId="{6FE6329A-30DA-4BCB-90B3-C5D1550F1AE8}" destId="{1A967566-B80A-4768-A4B2-15C5D5ADAEBB}" srcOrd="1" destOrd="0" presId="urn:microsoft.com/office/officeart/2005/8/layout/hierarchy4"/>
    <dgm:cxn modelId="{E94C9BE8-EC10-48D6-8685-44214D395950}" type="presParOf" srcId="{6FE6329A-30DA-4BCB-90B3-C5D1550F1AE8}" destId="{B41B0C91-EF9C-4C9A-B3D2-B35EBE6786BD}" srcOrd="2" destOrd="0" presId="urn:microsoft.com/office/officeart/2005/8/layout/hierarchy4"/>
    <dgm:cxn modelId="{30890FD3-209A-40C3-8F04-6254FABF1F0C}" type="presParOf" srcId="{B41B0C91-EF9C-4C9A-B3D2-B35EBE6786BD}" destId="{A25F5C04-0B4B-4A11-ADD3-87CC1C5A64EC}" srcOrd="0" destOrd="0" presId="urn:microsoft.com/office/officeart/2005/8/layout/hierarchy4"/>
    <dgm:cxn modelId="{061B0BCB-8BC3-4247-8DDB-BFFAA90E9970}" type="presParOf" srcId="{B41B0C91-EF9C-4C9A-B3D2-B35EBE6786BD}" destId="{65825579-56F9-4A03-B2AE-64E49CE1D094}" srcOrd="1" destOrd="0" presId="urn:microsoft.com/office/officeart/2005/8/layout/hierarchy4"/>
    <dgm:cxn modelId="{C14BA6C2-A55B-4DD9-81A5-EF6612718CC4}" type="presParOf" srcId="{B41B0C91-EF9C-4C9A-B3D2-B35EBE6786BD}" destId="{1E75D267-8CA6-45F7-8F5C-B10F962CD70E}" srcOrd="2" destOrd="0" presId="urn:microsoft.com/office/officeart/2005/8/layout/hierarchy4"/>
    <dgm:cxn modelId="{231E6F3C-8C41-4560-9984-C15E328EDDD8}" type="presParOf" srcId="{1E75D267-8CA6-45F7-8F5C-B10F962CD70E}" destId="{3820CB51-91C7-430A-9DF9-8D02DB633659}" srcOrd="0" destOrd="0" presId="urn:microsoft.com/office/officeart/2005/8/layout/hierarchy4"/>
    <dgm:cxn modelId="{C33EBCC4-5B84-4F11-A005-2DFA793615BA}" type="presParOf" srcId="{3820CB51-91C7-430A-9DF9-8D02DB633659}" destId="{C650BCBF-F860-49EB-87EC-3EEAF55BB081}" srcOrd="0" destOrd="0" presId="urn:microsoft.com/office/officeart/2005/8/layout/hierarchy4"/>
    <dgm:cxn modelId="{1E85A5F4-7C74-4487-B6C3-A891600A23E6}" type="presParOf" srcId="{3820CB51-91C7-430A-9DF9-8D02DB633659}" destId="{6854D0AF-91B2-4392-9D53-43C6BE40C13A}" srcOrd="1" destOrd="0" presId="urn:microsoft.com/office/officeart/2005/8/layout/hierarchy4"/>
    <dgm:cxn modelId="{E41244CD-6D2E-4D04-8E5E-232C4D9E6A04}" type="presParOf" srcId="{3820CB51-91C7-430A-9DF9-8D02DB633659}" destId="{46DB4315-1E39-46BC-922D-AB2C48F72D3E}" srcOrd="2" destOrd="0" presId="urn:microsoft.com/office/officeart/2005/8/layout/hierarchy4"/>
    <dgm:cxn modelId="{F8269552-EEF2-4A3B-A11E-D4307E670147}" type="presParOf" srcId="{46DB4315-1E39-46BC-922D-AB2C48F72D3E}" destId="{FFA01B55-69A1-476B-A6A2-9C6740BAF395}" srcOrd="0" destOrd="0" presId="urn:microsoft.com/office/officeart/2005/8/layout/hierarchy4"/>
    <dgm:cxn modelId="{1E930419-9765-4DB1-9F93-C480C143208E}" type="presParOf" srcId="{FFA01B55-69A1-476B-A6A2-9C6740BAF395}" destId="{8DA116CE-C389-4586-80B8-B0B7C353E1EE}" srcOrd="0" destOrd="0" presId="urn:microsoft.com/office/officeart/2005/8/layout/hierarchy4"/>
    <dgm:cxn modelId="{A10843FF-DF6E-4F22-BB2E-8FE414693E50}" type="presParOf" srcId="{FFA01B55-69A1-476B-A6A2-9C6740BAF395}" destId="{6A8D7510-00FA-4775-8FE3-41CB96F20189}" srcOrd="1" destOrd="0" presId="urn:microsoft.com/office/officeart/2005/8/layout/hierarchy4"/>
    <dgm:cxn modelId="{8814D264-FD44-48E5-8F23-9406C518E1A3}" type="presParOf" srcId="{46DB4315-1E39-46BC-922D-AB2C48F72D3E}" destId="{0375E30A-34B8-4E3C-AB89-5CBF20337FBE}" srcOrd="1" destOrd="0" presId="urn:microsoft.com/office/officeart/2005/8/layout/hierarchy4"/>
    <dgm:cxn modelId="{6CD5BE31-0E03-49FC-8FFA-D161D14FA4AB}" type="presParOf" srcId="{46DB4315-1E39-46BC-922D-AB2C48F72D3E}" destId="{0EE659C1-8130-4186-B26E-0ADC0EEA6E43}" srcOrd="2" destOrd="0" presId="urn:microsoft.com/office/officeart/2005/8/layout/hierarchy4"/>
    <dgm:cxn modelId="{E755FB2E-A421-4AC4-8746-D13B7BB0C64C}" type="presParOf" srcId="{0EE659C1-8130-4186-B26E-0ADC0EEA6E43}" destId="{74FDCB19-2CB6-416E-A6EB-AA8169C8D656}" srcOrd="0" destOrd="0" presId="urn:microsoft.com/office/officeart/2005/8/layout/hierarchy4"/>
    <dgm:cxn modelId="{F7A43DE6-8496-4D59-B3D8-7860FBDA52BC}" type="presParOf" srcId="{0EE659C1-8130-4186-B26E-0ADC0EEA6E43}" destId="{E236513C-91CB-4EE4-97AA-5D2E687EFA6E}" srcOrd="1" destOrd="0" presId="urn:microsoft.com/office/officeart/2005/8/layout/hierarchy4"/>
    <dgm:cxn modelId="{928B7F7A-0317-4A1D-83AA-7858EC7C17EC}" type="presParOf" srcId="{1E75D267-8CA6-45F7-8F5C-B10F962CD70E}" destId="{5B1209C4-59F3-4F17-A179-20B7D730CFCC}" srcOrd="1" destOrd="0" presId="urn:microsoft.com/office/officeart/2005/8/layout/hierarchy4"/>
    <dgm:cxn modelId="{BAA7D436-0A3A-4455-BAD3-3A2F2D2CC1A2}" type="presParOf" srcId="{1E75D267-8CA6-45F7-8F5C-B10F962CD70E}" destId="{FF831402-C26F-4055-8EFF-27A9EAE467C8}" srcOrd="2" destOrd="0" presId="urn:microsoft.com/office/officeart/2005/8/layout/hierarchy4"/>
    <dgm:cxn modelId="{2EDA7FD0-6CA2-4400-9996-F6B9333C2A14}" type="presParOf" srcId="{FF831402-C26F-4055-8EFF-27A9EAE467C8}" destId="{DA194CF8-B5AA-4E6C-A81A-E2C885790914}" srcOrd="0" destOrd="0" presId="urn:microsoft.com/office/officeart/2005/8/layout/hierarchy4"/>
    <dgm:cxn modelId="{D0160BF0-3FD1-47A4-9FDA-0F5F41945560}" type="presParOf" srcId="{FF831402-C26F-4055-8EFF-27A9EAE467C8}" destId="{9F39129E-6706-434E-98D1-58F10A98F965}" srcOrd="1" destOrd="0" presId="urn:microsoft.com/office/officeart/2005/8/layout/hierarchy4"/>
    <dgm:cxn modelId="{0E962063-A139-4160-BA6F-FB2DFB11A68D}" type="presParOf" srcId="{FF831402-C26F-4055-8EFF-27A9EAE467C8}" destId="{4B147868-865F-47DC-A4B0-B9863DB28BA9}" srcOrd="2" destOrd="0" presId="urn:microsoft.com/office/officeart/2005/8/layout/hierarchy4"/>
    <dgm:cxn modelId="{A87C7EFC-04BF-4C56-B54F-EC54E1FE8B30}" type="presParOf" srcId="{4B147868-865F-47DC-A4B0-B9863DB28BA9}" destId="{AE2EA4B5-E45E-4261-8B0E-8C2114AD6C69}" srcOrd="0" destOrd="0" presId="urn:microsoft.com/office/officeart/2005/8/layout/hierarchy4"/>
    <dgm:cxn modelId="{D46618EC-4F03-46A2-93F6-CD5D57F3E564}" type="presParOf" srcId="{AE2EA4B5-E45E-4261-8B0E-8C2114AD6C69}" destId="{D9295390-B979-46B9-9E37-9BF85434BAB5}" srcOrd="0" destOrd="0" presId="urn:microsoft.com/office/officeart/2005/8/layout/hierarchy4"/>
    <dgm:cxn modelId="{665DA0A2-4622-4FF7-98E6-3055F9CDEF01}" type="presParOf" srcId="{AE2EA4B5-E45E-4261-8B0E-8C2114AD6C69}" destId="{9E445B7A-4964-4271-A420-1B90846CC67F}" srcOrd="1" destOrd="0" presId="urn:microsoft.com/office/officeart/2005/8/layout/hierarchy4"/>
    <dgm:cxn modelId="{37C1CAC8-9BBF-4744-857A-F3FD2050F2F1}" type="presParOf" srcId="{4B147868-865F-47DC-A4B0-B9863DB28BA9}" destId="{B0C3CB63-EE0C-4D91-A9F6-A88FBD80F87D}" srcOrd="1" destOrd="0" presId="urn:microsoft.com/office/officeart/2005/8/layout/hierarchy4"/>
    <dgm:cxn modelId="{5DD6770C-D3A8-40EE-83B9-FD1FCBCC8692}" type="presParOf" srcId="{4B147868-865F-47DC-A4B0-B9863DB28BA9}" destId="{CA0EF637-D7DB-4D5D-BEC5-9A79E5C032F5}" srcOrd="2" destOrd="0" presId="urn:microsoft.com/office/officeart/2005/8/layout/hierarchy4"/>
    <dgm:cxn modelId="{5A691A76-F3DB-4EBE-9084-0DB75195AA3E}" type="presParOf" srcId="{CA0EF637-D7DB-4D5D-BEC5-9A79E5C032F5}" destId="{BCC95EF8-28B1-4BBE-A78C-F1CFE71CEC9E}" srcOrd="0" destOrd="0" presId="urn:microsoft.com/office/officeart/2005/8/layout/hierarchy4"/>
    <dgm:cxn modelId="{D72CF1FF-1163-4310-89C5-CBD6A8122D83}" type="presParOf" srcId="{CA0EF637-D7DB-4D5D-BEC5-9A79E5C032F5}" destId="{9BC0BEF8-2A14-4D97-B8DD-AC27278DD1FC}" srcOrd="1" destOrd="0" presId="urn:microsoft.com/office/officeart/2005/8/layout/hierarchy4"/>
    <dgm:cxn modelId="{D0D60BA6-EA37-42FF-95BB-9AD5D197E642}" type="presParOf" srcId="{B7C89EF9-06C3-4D0E-A8E0-964848313065}" destId="{2825C144-E66E-4053-B9C9-AA95D07015C6}" srcOrd="1" destOrd="0" presId="urn:microsoft.com/office/officeart/2005/8/layout/hierarchy4"/>
    <dgm:cxn modelId="{96EDF021-6481-403E-98E5-89596C582B7F}" type="presParOf" srcId="{B7C89EF9-06C3-4D0E-A8E0-964848313065}" destId="{18815C02-825E-4C98-8F58-FEB46AD7A777}" srcOrd="2" destOrd="0" presId="urn:microsoft.com/office/officeart/2005/8/layout/hierarchy4"/>
    <dgm:cxn modelId="{E9BE52C4-C718-4011-9D0D-8FC751CC64A1}" type="presParOf" srcId="{18815C02-825E-4C98-8F58-FEB46AD7A777}" destId="{6DCECA5A-31BB-4F4D-B330-4652E907BD32}" srcOrd="0" destOrd="0" presId="urn:microsoft.com/office/officeart/2005/8/layout/hierarchy4"/>
    <dgm:cxn modelId="{B77ED326-0D39-476B-8882-316E2AF0162D}" type="presParOf" srcId="{18815C02-825E-4C98-8F58-FEB46AD7A777}" destId="{10B6BA3A-935A-4804-B530-F02D8B97D59F}" srcOrd="1" destOrd="0" presId="urn:microsoft.com/office/officeart/2005/8/layout/hierarchy4"/>
    <dgm:cxn modelId="{BADA5CDD-6486-402D-8403-DE16B92C3B49}" type="presParOf" srcId="{18815C02-825E-4C98-8F58-FEB46AD7A777}" destId="{B6006FDB-9AF4-493C-A74F-8F4823AE328C}" srcOrd="2" destOrd="0" presId="urn:microsoft.com/office/officeart/2005/8/layout/hierarchy4"/>
    <dgm:cxn modelId="{BDFC0873-E2EC-4775-BC69-AEC4601530B2}" type="presParOf" srcId="{B6006FDB-9AF4-493C-A74F-8F4823AE328C}" destId="{D1B5ECCE-8BAE-486A-8511-C7301A79FCDE}" srcOrd="0" destOrd="0" presId="urn:microsoft.com/office/officeart/2005/8/layout/hierarchy4"/>
    <dgm:cxn modelId="{EC14EF95-861D-42B7-99E5-AE196C775203}" type="presParOf" srcId="{D1B5ECCE-8BAE-486A-8511-C7301A79FCDE}" destId="{0B94FDF5-25C0-44C0-84F1-6AE257C63AAB}" srcOrd="0" destOrd="0" presId="urn:microsoft.com/office/officeart/2005/8/layout/hierarchy4"/>
    <dgm:cxn modelId="{C45428EF-6FE6-4A6F-BACD-26F0F2B6EB8F}" type="presParOf" srcId="{D1B5ECCE-8BAE-486A-8511-C7301A79FCDE}" destId="{F4BF61EB-A32A-43DB-B6BA-591146D02A2B}" srcOrd="1" destOrd="0" presId="urn:microsoft.com/office/officeart/2005/8/layout/hierarchy4"/>
    <dgm:cxn modelId="{3C51B46B-6F29-408A-B519-1FB44D4087D4}" type="presParOf" srcId="{D1B5ECCE-8BAE-486A-8511-C7301A79FCDE}" destId="{71416C6C-1883-4666-99EF-D1B1534FE93B}" srcOrd="2" destOrd="0" presId="urn:microsoft.com/office/officeart/2005/8/layout/hierarchy4"/>
    <dgm:cxn modelId="{47888E06-566E-4BC6-8532-F22A5BB357C4}" type="presParOf" srcId="{71416C6C-1883-4666-99EF-D1B1534FE93B}" destId="{2E08779E-491A-48E5-898C-A1E10FC294CE}" srcOrd="0" destOrd="0" presId="urn:microsoft.com/office/officeart/2005/8/layout/hierarchy4"/>
    <dgm:cxn modelId="{0798994C-7359-4195-8C52-E4B31CEE4B6A}" type="presParOf" srcId="{2E08779E-491A-48E5-898C-A1E10FC294CE}" destId="{20DB72B6-3E0A-4D5D-A7C3-01975ACE50D6}" srcOrd="0" destOrd="0" presId="urn:microsoft.com/office/officeart/2005/8/layout/hierarchy4"/>
    <dgm:cxn modelId="{D0205F22-FAF3-48EF-98A3-7A5435A36428}" type="presParOf" srcId="{2E08779E-491A-48E5-898C-A1E10FC294CE}" destId="{BE276B7F-5104-4815-8547-9BB6407864C3}" srcOrd="1" destOrd="0" presId="urn:microsoft.com/office/officeart/2005/8/layout/hierarchy4"/>
    <dgm:cxn modelId="{E8753A5F-5A32-4BAF-AC7E-7E1A58BB95C9}" type="presParOf" srcId="{2E08779E-491A-48E5-898C-A1E10FC294CE}" destId="{92EEE30E-FB63-44DC-9A70-32F9FAA2A64D}" srcOrd="2" destOrd="0" presId="urn:microsoft.com/office/officeart/2005/8/layout/hierarchy4"/>
    <dgm:cxn modelId="{7CB3ED4C-DDEC-4700-A171-911F996A2898}" type="presParOf" srcId="{92EEE30E-FB63-44DC-9A70-32F9FAA2A64D}" destId="{7BE5992E-A643-4A49-86F4-6691D94FF28E}" srcOrd="0" destOrd="0" presId="urn:microsoft.com/office/officeart/2005/8/layout/hierarchy4"/>
    <dgm:cxn modelId="{5C0A0A2C-49F0-4CFB-8756-75CEAA523E73}" type="presParOf" srcId="{7BE5992E-A643-4A49-86F4-6691D94FF28E}" destId="{3C7180BB-EC12-4C25-AFA0-525A766B8852}" srcOrd="0" destOrd="0" presId="urn:microsoft.com/office/officeart/2005/8/layout/hierarchy4"/>
    <dgm:cxn modelId="{EE717FA9-E836-4952-BF27-CA5F50C4CFB9}" type="presParOf" srcId="{7BE5992E-A643-4A49-86F4-6691D94FF28E}" destId="{6CAC269C-4950-407D-B802-2E404FAB1867}" srcOrd="1" destOrd="0" presId="urn:microsoft.com/office/officeart/2005/8/layout/hierarchy4"/>
    <dgm:cxn modelId="{78120269-540E-436C-A9DB-EF8E7E9EEDD4}" type="presParOf" srcId="{92EEE30E-FB63-44DC-9A70-32F9FAA2A64D}" destId="{4215E6BF-1D2E-4F64-9C22-C23D734AFD54}" srcOrd="1" destOrd="0" presId="urn:microsoft.com/office/officeart/2005/8/layout/hierarchy4"/>
    <dgm:cxn modelId="{9A60C0BF-3BBB-4120-A3EB-E852E0DDFF24}" type="presParOf" srcId="{92EEE30E-FB63-44DC-9A70-32F9FAA2A64D}" destId="{CDD4D198-4A87-464D-BB5D-EA92E60CF8BA}" srcOrd="2" destOrd="0" presId="urn:microsoft.com/office/officeart/2005/8/layout/hierarchy4"/>
    <dgm:cxn modelId="{E79A3D9E-3536-45A3-8A0F-A7082A7BE12F}" type="presParOf" srcId="{CDD4D198-4A87-464D-BB5D-EA92E60CF8BA}" destId="{0F64BA6D-48FD-4C87-8601-3B1A28BF4B2D}" srcOrd="0" destOrd="0" presId="urn:microsoft.com/office/officeart/2005/8/layout/hierarchy4"/>
    <dgm:cxn modelId="{14266090-3051-4FA1-BC0A-7052237799A0}" type="presParOf" srcId="{CDD4D198-4A87-464D-BB5D-EA92E60CF8BA}" destId="{0DCEC7F0-A240-45DB-8DFF-E825923FFEA4}" srcOrd="1" destOrd="0" presId="urn:microsoft.com/office/officeart/2005/8/layout/hierarchy4"/>
    <dgm:cxn modelId="{886B0749-452A-4CAB-B182-0AA91CF49EA0}" type="presParOf" srcId="{71416C6C-1883-4666-99EF-D1B1534FE93B}" destId="{DA285DCB-02CA-4C26-B88A-5012ACB51EA7}" srcOrd="1" destOrd="0" presId="urn:microsoft.com/office/officeart/2005/8/layout/hierarchy4"/>
    <dgm:cxn modelId="{B922C700-8F06-487E-BD66-76C36781597B}" type="presParOf" srcId="{71416C6C-1883-4666-99EF-D1B1534FE93B}" destId="{29F1C786-6EA1-4359-BE9B-620B43A7EDF8}" srcOrd="2" destOrd="0" presId="urn:microsoft.com/office/officeart/2005/8/layout/hierarchy4"/>
    <dgm:cxn modelId="{30722E96-A128-4A6E-A4D8-860D4BD9547A}" type="presParOf" srcId="{29F1C786-6EA1-4359-BE9B-620B43A7EDF8}" destId="{BDAAC878-149B-4853-B2AC-EA2A394AB10D}" srcOrd="0" destOrd="0" presId="urn:microsoft.com/office/officeart/2005/8/layout/hierarchy4"/>
    <dgm:cxn modelId="{F483755C-7B9F-432D-9CD7-4EDCDEE4E51E}" type="presParOf" srcId="{29F1C786-6EA1-4359-BE9B-620B43A7EDF8}" destId="{8F682ABB-223F-43B5-BF4A-4EBE25ABF645}" srcOrd="1" destOrd="0" presId="urn:microsoft.com/office/officeart/2005/8/layout/hierarchy4"/>
    <dgm:cxn modelId="{B5C1F70A-5F51-4CF6-A2ED-7E4DF49082C2}" type="presParOf" srcId="{29F1C786-6EA1-4359-BE9B-620B43A7EDF8}" destId="{99169DD0-9219-459A-93E2-89E09F9E1FEB}" srcOrd="2" destOrd="0" presId="urn:microsoft.com/office/officeart/2005/8/layout/hierarchy4"/>
    <dgm:cxn modelId="{2E9ECCA9-94AD-47A6-9599-C37C9D68344C}" type="presParOf" srcId="{99169DD0-9219-459A-93E2-89E09F9E1FEB}" destId="{6038F528-60C4-4962-AE14-27F1D9568C88}" srcOrd="0" destOrd="0" presId="urn:microsoft.com/office/officeart/2005/8/layout/hierarchy4"/>
    <dgm:cxn modelId="{2EE04E05-CC57-4A2F-A6E0-ACE939803F73}" type="presParOf" srcId="{6038F528-60C4-4962-AE14-27F1D9568C88}" destId="{E402818F-BCD3-4BA1-BA36-115EC028D028}" srcOrd="0" destOrd="0" presId="urn:microsoft.com/office/officeart/2005/8/layout/hierarchy4"/>
    <dgm:cxn modelId="{910215BC-BC36-4F67-8C51-848BF4493D36}" type="presParOf" srcId="{6038F528-60C4-4962-AE14-27F1D9568C88}" destId="{319BC02A-5942-4764-B28B-174106A3CBC5}" srcOrd="1" destOrd="0" presId="urn:microsoft.com/office/officeart/2005/8/layout/hierarchy4"/>
    <dgm:cxn modelId="{6582F596-308D-4DD8-88AC-ED37CA446A22}" type="presParOf" srcId="{99169DD0-9219-459A-93E2-89E09F9E1FEB}" destId="{4B212944-4FF2-4819-A64A-E265CC14F3A2}" srcOrd="1" destOrd="0" presId="urn:microsoft.com/office/officeart/2005/8/layout/hierarchy4"/>
    <dgm:cxn modelId="{E47E0E5C-DCFA-4421-AF36-75D897982593}" type="presParOf" srcId="{99169DD0-9219-459A-93E2-89E09F9E1FEB}" destId="{ED6AF417-88B0-4018-B170-3EC28C7F8EC3}" srcOrd="2" destOrd="0" presId="urn:microsoft.com/office/officeart/2005/8/layout/hierarchy4"/>
    <dgm:cxn modelId="{A8DC0BFD-E435-4FF2-89F9-EB710CB2C206}" type="presParOf" srcId="{ED6AF417-88B0-4018-B170-3EC28C7F8EC3}" destId="{095CF223-C14D-4950-9FC3-5D4226CF38CF}" srcOrd="0" destOrd="0" presId="urn:microsoft.com/office/officeart/2005/8/layout/hierarchy4"/>
    <dgm:cxn modelId="{B5D8B972-057D-4ECD-9E9A-39E1066FEF11}" type="presParOf" srcId="{ED6AF417-88B0-4018-B170-3EC28C7F8EC3}" destId="{CF49A3D0-6035-4984-A4B1-B9E2A81B63A3}" srcOrd="1" destOrd="0" presId="urn:microsoft.com/office/officeart/2005/8/layout/hierarchy4"/>
    <dgm:cxn modelId="{6E185CA0-6451-46E6-A594-C4B3AD12E2F4}" type="presParOf" srcId="{B6006FDB-9AF4-493C-A74F-8F4823AE328C}" destId="{4D57B38C-02FE-4D02-A765-8DC8E2772D07}" srcOrd="1" destOrd="0" presId="urn:microsoft.com/office/officeart/2005/8/layout/hierarchy4"/>
    <dgm:cxn modelId="{53B64A2E-2605-4ACC-948E-FD6C0419A841}" type="presParOf" srcId="{B6006FDB-9AF4-493C-A74F-8F4823AE328C}" destId="{887AC133-0F0A-4243-98CE-810244CA25F9}" srcOrd="2" destOrd="0" presId="urn:microsoft.com/office/officeart/2005/8/layout/hierarchy4"/>
    <dgm:cxn modelId="{0DCEB8E3-0B64-4557-9A57-FE3A1E0FB51A}" type="presParOf" srcId="{887AC133-0F0A-4243-98CE-810244CA25F9}" destId="{E8AA21BD-F5A6-4E2B-9F08-7246782628BC}" srcOrd="0" destOrd="0" presId="urn:microsoft.com/office/officeart/2005/8/layout/hierarchy4"/>
    <dgm:cxn modelId="{97B35320-A86D-4D14-8FDE-89A25013758A}" type="presParOf" srcId="{887AC133-0F0A-4243-98CE-810244CA25F9}" destId="{417C1EE3-2069-4250-9B41-A590DCB94751}" srcOrd="1" destOrd="0" presId="urn:microsoft.com/office/officeart/2005/8/layout/hierarchy4"/>
    <dgm:cxn modelId="{A006AA3D-167F-4FC4-9BF0-23BAC8D76DE4}" type="presParOf" srcId="{887AC133-0F0A-4243-98CE-810244CA25F9}" destId="{2DD38D50-90E9-4D73-8B20-6F75AF523FA3}" srcOrd="2" destOrd="0" presId="urn:microsoft.com/office/officeart/2005/8/layout/hierarchy4"/>
    <dgm:cxn modelId="{A4CD64DC-F3DD-4A47-99D7-4E271DCACCBF}" type="presParOf" srcId="{2DD38D50-90E9-4D73-8B20-6F75AF523FA3}" destId="{DBE67014-6168-4C4F-B088-18B22465B908}" srcOrd="0" destOrd="0" presId="urn:microsoft.com/office/officeart/2005/8/layout/hierarchy4"/>
    <dgm:cxn modelId="{2DCDC039-735E-4E15-B193-D56CBEDAC5A5}" type="presParOf" srcId="{DBE67014-6168-4C4F-B088-18B22465B908}" destId="{E3507B0B-6F08-4093-8EB7-5203F95CA33B}" srcOrd="0" destOrd="0" presId="urn:microsoft.com/office/officeart/2005/8/layout/hierarchy4"/>
    <dgm:cxn modelId="{FF8D53CA-EC74-485A-B02F-14FBE6306F5C}" type="presParOf" srcId="{DBE67014-6168-4C4F-B088-18B22465B908}" destId="{2289F1C4-E1C5-4562-89B3-0212998618CB}" srcOrd="1" destOrd="0" presId="urn:microsoft.com/office/officeart/2005/8/layout/hierarchy4"/>
    <dgm:cxn modelId="{11A7CAE0-F7DB-4ECB-83C7-661B77A9A3CB}" type="presParOf" srcId="{DBE67014-6168-4C4F-B088-18B22465B908}" destId="{96058FA3-1ECB-4938-948D-A2D1E5CA4E9F}" srcOrd="2" destOrd="0" presId="urn:microsoft.com/office/officeart/2005/8/layout/hierarchy4"/>
    <dgm:cxn modelId="{011D5A40-EE3B-46BF-B52B-1374EE85EBEE}" type="presParOf" srcId="{96058FA3-1ECB-4938-948D-A2D1E5CA4E9F}" destId="{3CDBBB54-520F-46DD-80CC-35738702F7B2}" srcOrd="0" destOrd="0" presId="urn:microsoft.com/office/officeart/2005/8/layout/hierarchy4"/>
    <dgm:cxn modelId="{52463356-057E-424E-8B6B-041DAFC2A514}" type="presParOf" srcId="{3CDBBB54-520F-46DD-80CC-35738702F7B2}" destId="{9A6DFF0F-39EB-424A-83EF-0AAC3F391030}" srcOrd="0" destOrd="0" presId="urn:microsoft.com/office/officeart/2005/8/layout/hierarchy4"/>
    <dgm:cxn modelId="{752DF240-0D5F-448B-BC84-C83E02745172}" type="presParOf" srcId="{3CDBBB54-520F-46DD-80CC-35738702F7B2}" destId="{96FEFD98-1D78-4BF6-9313-3D843A1BD3D0}" srcOrd="1" destOrd="0" presId="urn:microsoft.com/office/officeart/2005/8/layout/hierarchy4"/>
    <dgm:cxn modelId="{4B20B25A-C7AF-4396-9E77-60AF0720C22D}" type="presParOf" srcId="{96058FA3-1ECB-4938-948D-A2D1E5CA4E9F}" destId="{1A075770-77E4-4D86-B1E1-641710B3C636}" srcOrd="1" destOrd="0" presId="urn:microsoft.com/office/officeart/2005/8/layout/hierarchy4"/>
    <dgm:cxn modelId="{133D0C16-5001-49CA-97C0-411A76A3A86E}" type="presParOf" srcId="{96058FA3-1ECB-4938-948D-A2D1E5CA4E9F}" destId="{C8116145-0FFC-473E-8BA6-0F9DDC9B63C0}" srcOrd="2" destOrd="0" presId="urn:microsoft.com/office/officeart/2005/8/layout/hierarchy4"/>
    <dgm:cxn modelId="{7181AFAA-9E0D-49BD-9DBB-E01677634691}" type="presParOf" srcId="{C8116145-0FFC-473E-8BA6-0F9DDC9B63C0}" destId="{6444E48A-FE55-4441-8CCD-6524A02F4B89}" srcOrd="0" destOrd="0" presId="urn:microsoft.com/office/officeart/2005/8/layout/hierarchy4"/>
    <dgm:cxn modelId="{A0790D44-65BD-4392-89AA-B464479B6F00}" type="presParOf" srcId="{C8116145-0FFC-473E-8BA6-0F9DDC9B63C0}" destId="{F2E19991-29A4-49DB-AEC1-52353AF83261}" srcOrd="1" destOrd="0" presId="urn:microsoft.com/office/officeart/2005/8/layout/hierarchy4"/>
    <dgm:cxn modelId="{8BDEB301-EEDB-4A2E-A1DB-A2CD98C7028C}" type="presParOf" srcId="{2DD38D50-90E9-4D73-8B20-6F75AF523FA3}" destId="{EB0961A9-EC16-43B5-AA79-1800D1E375B0}" srcOrd="1" destOrd="0" presId="urn:microsoft.com/office/officeart/2005/8/layout/hierarchy4"/>
    <dgm:cxn modelId="{5E44FDCB-737B-4AF5-9374-6411A8D22C7D}" type="presParOf" srcId="{2DD38D50-90E9-4D73-8B20-6F75AF523FA3}" destId="{9308CB6C-3292-4251-B355-55BB71D69687}" srcOrd="2" destOrd="0" presId="urn:microsoft.com/office/officeart/2005/8/layout/hierarchy4"/>
    <dgm:cxn modelId="{19C066C7-54ED-46CF-B4AA-B1EBECEA8956}" type="presParOf" srcId="{9308CB6C-3292-4251-B355-55BB71D69687}" destId="{71529826-A5ED-4404-8CC7-9B9C974A0452}" srcOrd="0" destOrd="0" presId="urn:microsoft.com/office/officeart/2005/8/layout/hierarchy4"/>
    <dgm:cxn modelId="{C688080B-A4F2-4961-89FA-0F5A9010EE74}" type="presParOf" srcId="{9308CB6C-3292-4251-B355-55BB71D69687}" destId="{0DAE81CE-83A5-4657-BB5D-9F27616978BD}" srcOrd="1" destOrd="0" presId="urn:microsoft.com/office/officeart/2005/8/layout/hierarchy4"/>
    <dgm:cxn modelId="{BFFB59D7-5619-475D-AD67-77027B7A3B5B}" type="presParOf" srcId="{9308CB6C-3292-4251-B355-55BB71D69687}" destId="{A3EDC45E-6AE0-48F8-A510-173F9C481730}" srcOrd="2" destOrd="0" presId="urn:microsoft.com/office/officeart/2005/8/layout/hierarchy4"/>
    <dgm:cxn modelId="{5D595A19-4D49-44D9-9B28-52D9CED89918}" type="presParOf" srcId="{A3EDC45E-6AE0-48F8-A510-173F9C481730}" destId="{A37A71DC-9C9D-4908-BE04-E72B6C258F90}" srcOrd="0" destOrd="0" presId="urn:microsoft.com/office/officeart/2005/8/layout/hierarchy4"/>
    <dgm:cxn modelId="{E6849626-559A-452D-AE97-579E34702A3C}" type="presParOf" srcId="{A37A71DC-9C9D-4908-BE04-E72B6C258F90}" destId="{B05F6EB6-C360-463A-BFEA-723F6CA1B8BB}" srcOrd="0" destOrd="0" presId="urn:microsoft.com/office/officeart/2005/8/layout/hierarchy4"/>
    <dgm:cxn modelId="{C94C7C92-40CD-4C09-9382-FE9C52B35E5C}" type="presParOf" srcId="{A37A71DC-9C9D-4908-BE04-E72B6C258F90}" destId="{B7151C43-48A7-4AAB-8423-E3C531A78332}" srcOrd="1" destOrd="0" presId="urn:microsoft.com/office/officeart/2005/8/layout/hierarchy4"/>
    <dgm:cxn modelId="{D306E6AC-EF7A-495B-A153-1A773D3A84AD}" type="presParOf" srcId="{A3EDC45E-6AE0-48F8-A510-173F9C481730}" destId="{8DA4E669-F670-4375-A509-43C284D180E1}" srcOrd="1" destOrd="0" presId="urn:microsoft.com/office/officeart/2005/8/layout/hierarchy4"/>
    <dgm:cxn modelId="{14CEFAD3-376C-469B-B382-BA994DCA098D}" type="presParOf" srcId="{A3EDC45E-6AE0-48F8-A510-173F9C481730}" destId="{16AB3931-A9F2-4A1D-BD15-FB413FD6E14C}" srcOrd="2" destOrd="0" presId="urn:microsoft.com/office/officeart/2005/8/layout/hierarchy4"/>
    <dgm:cxn modelId="{6B823F07-8FC2-48B6-9098-B93D08B6DA14}" type="presParOf" srcId="{16AB3931-A9F2-4A1D-BD15-FB413FD6E14C}" destId="{347E87E5-C3CA-4AE7-9FDE-ECF65CBA6F24}" srcOrd="0" destOrd="0" presId="urn:microsoft.com/office/officeart/2005/8/layout/hierarchy4"/>
    <dgm:cxn modelId="{FD699B65-2395-4738-AFEE-6A374BCAE69F}" type="presParOf" srcId="{16AB3931-A9F2-4A1D-BD15-FB413FD6E14C}" destId="{D5AD3B95-D44A-4987-817E-25351DF21CE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483EF3-909C-4227-B024-FD06B2740C6E}"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n-US"/>
        </a:p>
      </dgm:t>
    </dgm:pt>
    <dgm:pt modelId="{CDAFC55E-BDA6-49EE-9F37-BBB2691CA991}">
      <dgm:prSet/>
      <dgm:spPr>
        <a:solidFill>
          <a:srgbClr val="065D8C"/>
        </a:solidFill>
      </dgm:spPr>
      <dgm:t>
        <a:bodyPr/>
        <a:lstStyle/>
        <a:p>
          <a:r>
            <a:rPr lang="en-US" dirty="0">
              <a:latin typeface="Source Sans Pro" panose="020B0503030403020204" pitchFamily="34" charset="0"/>
              <a:ea typeface="Source Sans Pro" panose="020B0503030403020204" pitchFamily="34" charset="0"/>
            </a:rPr>
            <a:t>Position Description (PD)</a:t>
          </a:r>
        </a:p>
      </dgm:t>
    </dgm:pt>
    <dgm:pt modelId="{EC29AA0E-3509-47E5-B70F-4AD5904B757F}" type="parTrans" cxnId="{4C8B0A7B-5A9F-4530-8FF8-41620FE8EA26}">
      <dgm:prSet/>
      <dgm:spPr/>
      <dgm:t>
        <a:bodyPr/>
        <a:lstStyle/>
        <a:p>
          <a:endParaRPr lang="en-US"/>
        </a:p>
      </dgm:t>
    </dgm:pt>
    <dgm:pt modelId="{6663A8C2-444E-453C-B06E-5220AAD8834B}" type="sibTrans" cxnId="{4C8B0A7B-5A9F-4530-8FF8-41620FE8EA26}">
      <dgm:prSet/>
      <dgm:spPr/>
      <dgm:t>
        <a:bodyPr/>
        <a:lstStyle/>
        <a:p>
          <a:endParaRPr lang="en-US"/>
        </a:p>
      </dgm:t>
    </dgm:pt>
    <dgm:pt modelId="{FB047B5B-6615-4F65-BF13-29F13B2F0135}">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Duties &amp; responsibility</a:t>
          </a:r>
        </a:p>
      </dgm:t>
    </dgm:pt>
    <dgm:pt modelId="{6B2CB42F-5668-458E-ADD5-243FC480844C}" type="parTrans" cxnId="{A4C2282A-97CF-4855-8C1A-F335C0E460C1}">
      <dgm:prSet/>
      <dgm:spPr/>
      <dgm:t>
        <a:bodyPr/>
        <a:lstStyle/>
        <a:p>
          <a:endParaRPr lang="en-US"/>
        </a:p>
      </dgm:t>
    </dgm:pt>
    <dgm:pt modelId="{3093E9E7-6BFF-470D-B2D0-75E709AF5B02}" type="sibTrans" cxnId="{A4C2282A-97CF-4855-8C1A-F335C0E460C1}">
      <dgm:prSet/>
      <dgm:spPr/>
      <dgm:t>
        <a:bodyPr/>
        <a:lstStyle/>
        <a:p>
          <a:endParaRPr lang="en-US"/>
        </a:p>
      </dgm:t>
    </dgm:pt>
    <dgm:pt modelId="{B13E87E7-1F94-45A1-8D3E-2C60F26B3513}">
      <dgm:prSet phldrT="[Text]"/>
      <dgm:spPr>
        <a:solidFill>
          <a:srgbClr val="065D8C"/>
        </a:solidFill>
      </dgm:spPr>
      <dgm:t>
        <a:bodyPr/>
        <a:lstStyle/>
        <a:p>
          <a:r>
            <a:rPr lang="en-US" dirty="0">
              <a:latin typeface="Source Sans Pro" panose="020B0503030403020204" pitchFamily="34" charset="0"/>
              <a:ea typeface="Source Sans Pro" panose="020B0503030403020204" pitchFamily="34" charset="0"/>
            </a:rPr>
            <a:t>Classification Specification </a:t>
          </a:r>
          <a:br>
            <a:rPr lang="en-US" dirty="0">
              <a:latin typeface="Source Sans Pro" panose="020B0503030403020204" pitchFamily="34" charset="0"/>
              <a:ea typeface="Source Sans Pro" panose="020B0503030403020204" pitchFamily="34" charset="0"/>
            </a:rPr>
          </a:br>
          <a:r>
            <a:rPr lang="en-US" dirty="0">
              <a:latin typeface="Source Sans Pro" panose="020B0503030403020204" pitchFamily="34" charset="0"/>
              <a:ea typeface="Source Sans Pro" panose="020B0503030403020204" pitchFamily="34" charset="0"/>
            </a:rPr>
            <a:t>(Class Spec)</a:t>
          </a:r>
        </a:p>
      </dgm:t>
    </dgm:pt>
    <dgm:pt modelId="{66E8BFE1-1304-428C-B2BC-50BF38CEA2A6}" type="parTrans" cxnId="{2BFA7F7A-A02C-415D-BE1E-4C240AF993AB}">
      <dgm:prSet/>
      <dgm:spPr/>
      <dgm:t>
        <a:bodyPr/>
        <a:lstStyle/>
        <a:p>
          <a:endParaRPr lang="en-US"/>
        </a:p>
      </dgm:t>
    </dgm:pt>
    <dgm:pt modelId="{2FF52163-6AA8-4E4E-8CC1-4AFDA709FBDA}" type="sibTrans" cxnId="{2BFA7F7A-A02C-415D-BE1E-4C240AF993AB}">
      <dgm:prSet/>
      <dgm:spPr/>
      <dgm:t>
        <a:bodyPr/>
        <a:lstStyle/>
        <a:p>
          <a:endParaRPr lang="en-US"/>
        </a:p>
      </dgm:t>
    </dgm:pt>
    <dgm:pt modelId="{1A31ADF3-D9A2-4325-8BBE-AAAA87530679}">
      <dgm:prSet phldrT="[Tex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General description of all positions within a classification</a:t>
          </a:r>
        </a:p>
      </dgm:t>
    </dgm:pt>
    <dgm:pt modelId="{0A309EAA-4E1E-4079-A041-A17C49D08479}" type="parTrans" cxnId="{F56A6BD9-D7E4-41D7-AF67-7576398E84B7}">
      <dgm:prSet/>
      <dgm:spPr/>
      <dgm:t>
        <a:bodyPr/>
        <a:lstStyle/>
        <a:p>
          <a:endParaRPr lang="en-US"/>
        </a:p>
      </dgm:t>
    </dgm:pt>
    <dgm:pt modelId="{43C83511-319A-4650-9E29-02AF26B4048D}" type="sibTrans" cxnId="{F56A6BD9-D7E4-41D7-AF67-7576398E84B7}">
      <dgm:prSet/>
      <dgm:spPr/>
      <dgm:t>
        <a:bodyPr/>
        <a:lstStyle/>
        <a:p>
          <a:endParaRPr lang="en-US"/>
        </a:p>
      </dgm:t>
    </dgm:pt>
    <dgm:pt modelId="{076A33FA-CF95-4F50-9F33-A6B9C60388F3}">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Does not assign percentages</a:t>
          </a:r>
        </a:p>
      </dgm:t>
    </dgm:pt>
    <dgm:pt modelId="{83855B17-4262-4A1B-8634-46A6ED1D2EEB}" type="parTrans" cxnId="{471F8428-10C8-450A-BC21-18E7095F9B8B}">
      <dgm:prSet/>
      <dgm:spPr/>
      <dgm:t>
        <a:bodyPr/>
        <a:lstStyle/>
        <a:p>
          <a:endParaRPr lang="en-US"/>
        </a:p>
      </dgm:t>
    </dgm:pt>
    <dgm:pt modelId="{0D45D1D3-BBD8-42C5-9715-AC89ADAA087A}" type="sibTrans" cxnId="{471F8428-10C8-450A-BC21-18E7095F9B8B}">
      <dgm:prSet/>
      <dgm:spPr/>
      <dgm:t>
        <a:bodyPr/>
        <a:lstStyle/>
        <a:p>
          <a:endParaRPr lang="en-US"/>
        </a:p>
      </dgm:t>
    </dgm:pt>
    <dgm:pt modelId="{26183BEE-33BC-4518-A454-A71259F78B4E}">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Not a substitute for PD</a:t>
          </a:r>
        </a:p>
      </dgm:t>
    </dgm:pt>
    <dgm:pt modelId="{03596BB8-82BE-4A85-8E4C-5EE9C2892D28}" type="parTrans" cxnId="{9E3EEBB1-5460-4587-92D2-F8EA2C3053EF}">
      <dgm:prSet/>
      <dgm:spPr/>
      <dgm:t>
        <a:bodyPr/>
        <a:lstStyle/>
        <a:p>
          <a:endParaRPr lang="en-US"/>
        </a:p>
      </dgm:t>
    </dgm:pt>
    <dgm:pt modelId="{93D5C76B-E0DF-4A0A-BA2E-2F723B2638AA}" type="sibTrans" cxnId="{9E3EEBB1-5460-4587-92D2-F8EA2C3053EF}">
      <dgm:prSet/>
      <dgm:spPr/>
      <dgm:t>
        <a:bodyPr/>
        <a:lstStyle/>
        <a:p>
          <a:endParaRPr lang="en-US"/>
        </a:p>
      </dgm:t>
    </dgm:pt>
    <dgm:pt modelId="{2A45F7F4-0853-4D0A-B328-F90B5D793238}">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May have multiple, varied PDs within the same classification</a:t>
          </a:r>
        </a:p>
      </dgm:t>
    </dgm:pt>
    <dgm:pt modelId="{3BA75AED-A710-4945-A163-A6C6CA1232C0}" type="parTrans" cxnId="{7769EF51-84DD-4C28-8484-4AD230D13E63}">
      <dgm:prSet/>
      <dgm:spPr/>
      <dgm:t>
        <a:bodyPr/>
        <a:lstStyle/>
        <a:p>
          <a:endParaRPr lang="en-US"/>
        </a:p>
      </dgm:t>
    </dgm:pt>
    <dgm:pt modelId="{566DABB7-F621-44E0-9BF2-19C1385B1DA1}" type="sibTrans" cxnId="{7769EF51-84DD-4C28-8484-4AD230D13E63}">
      <dgm:prSet/>
      <dgm:spPr/>
      <dgm:t>
        <a:bodyPr/>
        <a:lstStyle/>
        <a:p>
          <a:endParaRPr lang="en-US"/>
        </a:p>
      </dgm:t>
    </dgm:pt>
    <dgm:pt modelId="{5FDEF4BE-B450-482F-866A-2D8FD15EDA14}">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Created and updated by Human Resources</a:t>
          </a:r>
        </a:p>
      </dgm:t>
    </dgm:pt>
    <dgm:pt modelId="{676087AB-5FA8-4289-808F-E9263B8333F9}" type="parTrans" cxnId="{6B3C4896-3943-4784-AC25-178BB930008D}">
      <dgm:prSet/>
      <dgm:spPr/>
      <dgm:t>
        <a:bodyPr/>
        <a:lstStyle/>
        <a:p>
          <a:endParaRPr lang="en-US"/>
        </a:p>
      </dgm:t>
    </dgm:pt>
    <dgm:pt modelId="{6F98F7A7-1348-4695-8860-9CD316EB650C}" type="sibTrans" cxnId="{6B3C4896-3943-4784-AC25-178BB930008D}">
      <dgm:prSet/>
      <dgm:spPr/>
      <dgm:t>
        <a:bodyPr/>
        <a:lstStyle/>
        <a:p>
          <a:endParaRPr lang="en-US"/>
        </a:p>
      </dgm:t>
    </dgm:pt>
    <dgm:pt modelId="{8D628172-A822-4A55-B544-4E6C165F374E}">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Created and updated by direct supervisor</a:t>
          </a:r>
        </a:p>
      </dgm:t>
    </dgm:pt>
    <dgm:pt modelId="{099B6198-EE1A-48CC-BDD6-76DD3D3231D2}" type="sibTrans" cxnId="{63E94AE3-2F18-42BA-B371-5E6CCBD4780D}">
      <dgm:prSet/>
      <dgm:spPr/>
      <dgm:t>
        <a:bodyPr/>
        <a:lstStyle/>
        <a:p>
          <a:endParaRPr lang="en-US"/>
        </a:p>
      </dgm:t>
    </dgm:pt>
    <dgm:pt modelId="{2E7DEF73-C670-46B4-A581-7C5FF4647EF8}" type="parTrans" cxnId="{63E94AE3-2F18-42BA-B371-5E6CCBD4780D}">
      <dgm:prSet/>
      <dgm:spPr/>
      <dgm:t>
        <a:bodyPr/>
        <a:lstStyle/>
        <a:p>
          <a:endParaRPr lang="en-US"/>
        </a:p>
      </dgm:t>
    </dgm:pt>
    <dgm:pt modelId="{C0B1FD4C-63C6-4408-A341-53D298948F80}">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Assigns percentages</a:t>
          </a:r>
        </a:p>
      </dgm:t>
    </dgm:pt>
    <dgm:pt modelId="{60C6B10E-923A-47F8-BE6E-466A3E02A47D}" type="sibTrans" cxnId="{73335560-9C92-4798-9EDC-532269022F51}">
      <dgm:prSet/>
      <dgm:spPr/>
      <dgm:t>
        <a:bodyPr/>
        <a:lstStyle/>
        <a:p>
          <a:endParaRPr lang="en-US"/>
        </a:p>
      </dgm:t>
    </dgm:pt>
    <dgm:pt modelId="{09662129-366D-49E0-B197-88DCA0BEC4FF}" type="parTrans" cxnId="{73335560-9C92-4798-9EDC-532269022F51}">
      <dgm:prSet/>
      <dgm:spPr/>
      <dgm:t>
        <a:bodyPr/>
        <a:lstStyle/>
        <a:p>
          <a:endParaRPr lang="en-US"/>
        </a:p>
      </dgm:t>
    </dgm:pt>
    <dgm:pt modelId="{1ABA16B8-669D-4136-8988-BDD81EE1D4E8}">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Linked to Salary Schedules</a:t>
          </a:r>
        </a:p>
      </dgm:t>
    </dgm:pt>
    <dgm:pt modelId="{81EB9B91-CFBD-41E2-AC38-893B18F43865}" type="parTrans" cxnId="{3913CBFA-F82F-47F3-8F75-621ADE97899A}">
      <dgm:prSet/>
      <dgm:spPr/>
      <dgm:t>
        <a:bodyPr/>
        <a:lstStyle/>
        <a:p>
          <a:endParaRPr lang="en-US"/>
        </a:p>
      </dgm:t>
    </dgm:pt>
    <dgm:pt modelId="{80E288DA-1A4B-40E2-80AC-C87F337F9D92}" type="sibTrans" cxnId="{3913CBFA-F82F-47F3-8F75-621ADE97899A}">
      <dgm:prSet/>
      <dgm:spPr/>
      <dgm:t>
        <a:bodyPr/>
        <a:lstStyle/>
        <a:p>
          <a:endParaRPr lang="en-US"/>
        </a:p>
      </dgm:t>
    </dgm:pt>
    <dgm:pt modelId="{07B603ED-581B-4E88-BF44-BE0632D8D4B0}">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Linked to Classification Plan</a:t>
          </a:r>
        </a:p>
      </dgm:t>
    </dgm:pt>
    <dgm:pt modelId="{E1AF1A8A-60ED-4BE7-B787-B2D5816B2FB1}" type="parTrans" cxnId="{844E6945-E6BD-4485-978A-A10F65C7ED78}">
      <dgm:prSet/>
      <dgm:spPr/>
      <dgm:t>
        <a:bodyPr/>
        <a:lstStyle/>
        <a:p>
          <a:endParaRPr lang="en-US"/>
        </a:p>
      </dgm:t>
    </dgm:pt>
    <dgm:pt modelId="{92A8F235-BD20-4030-A294-ED2DA3F3C2D5}" type="sibTrans" cxnId="{844E6945-E6BD-4485-978A-A10F65C7ED78}">
      <dgm:prSet/>
      <dgm:spPr/>
      <dgm:t>
        <a:bodyPr/>
        <a:lstStyle/>
        <a:p>
          <a:endParaRPr lang="en-US"/>
        </a:p>
      </dgm:t>
    </dgm:pt>
    <dgm:pt modelId="{09D5F67E-FA7A-4104-86E9-7108F427F186}">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Identify key KSAs</a:t>
          </a:r>
        </a:p>
      </dgm:t>
    </dgm:pt>
    <dgm:pt modelId="{C0726053-CC73-4D74-B081-E9106B927DA9}" type="parTrans" cxnId="{9883783D-4A33-4550-B069-DE5E77B2F048}">
      <dgm:prSet/>
      <dgm:spPr/>
      <dgm:t>
        <a:bodyPr/>
        <a:lstStyle/>
        <a:p>
          <a:endParaRPr lang="en-US"/>
        </a:p>
      </dgm:t>
    </dgm:pt>
    <dgm:pt modelId="{A70072D8-9817-4210-BE29-54294BC46A61}" type="sibTrans" cxnId="{9883783D-4A33-4550-B069-DE5E77B2F048}">
      <dgm:prSet/>
      <dgm:spPr/>
      <dgm:t>
        <a:bodyPr/>
        <a:lstStyle/>
        <a:p>
          <a:endParaRPr lang="en-US"/>
        </a:p>
      </dgm:t>
    </dgm:pt>
    <dgm:pt modelId="{2862D94D-CCC6-46EB-B393-414ACF9F2C7F}">
      <dgm:prSet/>
      <dgm:spPr>
        <a:solidFill>
          <a:srgbClr val="A2D7E8">
            <a:alpha val="90000"/>
          </a:srgbClr>
        </a:solidFill>
      </dgm:spPr>
      <dgm:t>
        <a:bodyPr/>
        <a:lstStyle/>
        <a:p>
          <a:r>
            <a:rPr lang="en-US" dirty="0">
              <a:latin typeface="Source Sans Pro" panose="020B0503030403020204" pitchFamily="34" charset="0"/>
              <a:ea typeface="Source Sans Pro" panose="020B0503030403020204" pitchFamily="34" charset="0"/>
            </a:rPr>
            <a:t>Identifies training &amp; experience</a:t>
          </a:r>
        </a:p>
      </dgm:t>
    </dgm:pt>
    <dgm:pt modelId="{C295850F-18D3-47A2-915F-A83B3263CBF2}" type="parTrans" cxnId="{59876208-EAE7-4692-85D3-3B8F9164CC27}">
      <dgm:prSet/>
      <dgm:spPr/>
      <dgm:t>
        <a:bodyPr/>
        <a:lstStyle/>
        <a:p>
          <a:endParaRPr lang="en-US"/>
        </a:p>
      </dgm:t>
    </dgm:pt>
    <dgm:pt modelId="{697A0DF5-DDB8-4DD7-A217-3DD02DC803EB}" type="sibTrans" cxnId="{59876208-EAE7-4692-85D3-3B8F9164CC27}">
      <dgm:prSet/>
      <dgm:spPr/>
      <dgm:t>
        <a:bodyPr/>
        <a:lstStyle/>
        <a:p>
          <a:endParaRPr lang="en-US"/>
        </a:p>
      </dgm:t>
    </dgm:pt>
    <dgm:pt modelId="{435526C0-5E64-4481-A7D3-386F20438723}" type="pres">
      <dgm:prSet presAssocID="{82483EF3-909C-4227-B024-FD06B2740C6E}" presName="Name0" presStyleCnt="0">
        <dgm:presLayoutVars>
          <dgm:dir/>
          <dgm:animLvl val="lvl"/>
          <dgm:resizeHandles val="exact"/>
        </dgm:presLayoutVars>
      </dgm:prSet>
      <dgm:spPr/>
    </dgm:pt>
    <dgm:pt modelId="{9C2A0C7C-8116-4666-9CB9-E14D3E3BDCD5}" type="pres">
      <dgm:prSet presAssocID="{CDAFC55E-BDA6-49EE-9F37-BBB2691CA991}" presName="composite" presStyleCnt="0"/>
      <dgm:spPr/>
    </dgm:pt>
    <dgm:pt modelId="{4EC61F8F-D302-406F-976B-2996C56672EF}" type="pres">
      <dgm:prSet presAssocID="{CDAFC55E-BDA6-49EE-9F37-BBB2691CA991}" presName="parTx" presStyleLbl="alignNode1" presStyleIdx="0" presStyleCnt="2" custLinFactNeighborY="-2349">
        <dgm:presLayoutVars>
          <dgm:chMax val="0"/>
          <dgm:chPref val="0"/>
          <dgm:bulletEnabled val="1"/>
        </dgm:presLayoutVars>
      </dgm:prSet>
      <dgm:spPr/>
    </dgm:pt>
    <dgm:pt modelId="{56D101C6-C760-44E7-8DB3-0F2C033A68DA}" type="pres">
      <dgm:prSet presAssocID="{CDAFC55E-BDA6-49EE-9F37-BBB2691CA991}" presName="desTx" presStyleLbl="alignAccFollowNode1" presStyleIdx="0" presStyleCnt="2">
        <dgm:presLayoutVars>
          <dgm:bulletEnabled val="1"/>
        </dgm:presLayoutVars>
      </dgm:prSet>
      <dgm:spPr/>
    </dgm:pt>
    <dgm:pt modelId="{0EA43863-84F4-44AE-801C-741F0A86AA19}" type="pres">
      <dgm:prSet presAssocID="{6663A8C2-444E-453C-B06E-5220AAD8834B}" presName="space" presStyleCnt="0"/>
      <dgm:spPr/>
    </dgm:pt>
    <dgm:pt modelId="{0D4BFCFA-8891-45B7-BB79-28E15086FEDC}" type="pres">
      <dgm:prSet presAssocID="{B13E87E7-1F94-45A1-8D3E-2C60F26B3513}" presName="composite" presStyleCnt="0"/>
      <dgm:spPr/>
    </dgm:pt>
    <dgm:pt modelId="{7787C4E7-C8DD-4D94-A6F8-730AF6D427A1}" type="pres">
      <dgm:prSet presAssocID="{B13E87E7-1F94-45A1-8D3E-2C60F26B3513}" presName="parTx" presStyleLbl="alignNode1" presStyleIdx="1" presStyleCnt="2">
        <dgm:presLayoutVars>
          <dgm:chMax val="0"/>
          <dgm:chPref val="0"/>
          <dgm:bulletEnabled val="1"/>
        </dgm:presLayoutVars>
      </dgm:prSet>
      <dgm:spPr/>
    </dgm:pt>
    <dgm:pt modelId="{BCE4EA7D-0FB6-4891-965D-0BE0EBFF76CD}" type="pres">
      <dgm:prSet presAssocID="{B13E87E7-1F94-45A1-8D3E-2C60F26B3513}" presName="desTx" presStyleLbl="alignAccFollowNode1" presStyleIdx="1" presStyleCnt="2">
        <dgm:presLayoutVars>
          <dgm:bulletEnabled val="1"/>
        </dgm:presLayoutVars>
      </dgm:prSet>
      <dgm:spPr/>
    </dgm:pt>
  </dgm:ptLst>
  <dgm:cxnLst>
    <dgm:cxn modelId="{77D5D903-BB7B-423F-9C20-CDD5412DCF37}" type="presOf" srcId="{2862D94D-CCC6-46EB-B393-414ACF9F2C7F}" destId="{BCE4EA7D-0FB6-4891-965D-0BE0EBFF76CD}" srcOrd="0" destOrd="4" presId="urn:microsoft.com/office/officeart/2005/8/layout/hList1"/>
    <dgm:cxn modelId="{59876208-EAE7-4692-85D3-3B8F9164CC27}" srcId="{B13E87E7-1F94-45A1-8D3E-2C60F26B3513}" destId="{2862D94D-CCC6-46EB-B393-414ACF9F2C7F}" srcOrd="4" destOrd="0" parTransId="{C295850F-18D3-47A2-915F-A83B3263CBF2}" sibTransId="{697A0DF5-DDB8-4DD7-A217-3DD02DC803EB}"/>
    <dgm:cxn modelId="{471F8428-10C8-450A-BC21-18E7095F9B8B}" srcId="{B13E87E7-1F94-45A1-8D3E-2C60F26B3513}" destId="{076A33FA-CF95-4F50-9F33-A6B9C60388F3}" srcOrd="1" destOrd="0" parTransId="{83855B17-4262-4A1B-8634-46A6ED1D2EEB}" sibTransId="{0D45D1D3-BBD8-42C5-9715-AC89ADAA087A}"/>
    <dgm:cxn modelId="{A4C2282A-97CF-4855-8C1A-F335C0E460C1}" srcId="{CDAFC55E-BDA6-49EE-9F37-BBB2691CA991}" destId="{FB047B5B-6615-4F65-BF13-29F13B2F0135}" srcOrd="0" destOrd="0" parTransId="{6B2CB42F-5668-458E-ADD5-243FC480844C}" sibTransId="{3093E9E7-6BFF-470D-B2D0-75E709AF5B02}"/>
    <dgm:cxn modelId="{9883783D-4A33-4550-B069-DE5E77B2F048}" srcId="{CDAFC55E-BDA6-49EE-9F37-BBB2691CA991}" destId="{09D5F67E-FA7A-4104-86E9-7108F427F186}" srcOrd="4" destOrd="0" parTransId="{C0726053-CC73-4D74-B081-E9106B927DA9}" sibTransId="{A70072D8-9817-4210-BE29-54294BC46A61}"/>
    <dgm:cxn modelId="{73335560-9C92-4798-9EDC-532269022F51}" srcId="{CDAFC55E-BDA6-49EE-9F37-BBB2691CA991}" destId="{C0B1FD4C-63C6-4408-A341-53D298948F80}" srcOrd="1" destOrd="0" parTransId="{09662129-366D-49E0-B197-88DCA0BEC4FF}" sibTransId="{60C6B10E-923A-47F8-BE6E-466A3E02A47D}"/>
    <dgm:cxn modelId="{26D65E43-CDF6-4158-9B3C-1080CC6FA0A7}" type="presOf" srcId="{09D5F67E-FA7A-4104-86E9-7108F427F186}" destId="{56D101C6-C760-44E7-8DB3-0F2C033A68DA}" srcOrd="0" destOrd="4" presId="urn:microsoft.com/office/officeart/2005/8/layout/hList1"/>
    <dgm:cxn modelId="{844E6945-E6BD-4485-978A-A10F65C7ED78}" srcId="{CDAFC55E-BDA6-49EE-9F37-BBB2691CA991}" destId="{07B603ED-581B-4E88-BF44-BE0632D8D4B0}" srcOrd="5" destOrd="0" parTransId="{E1AF1A8A-60ED-4BE7-B787-B2D5816B2FB1}" sibTransId="{92A8F235-BD20-4030-A294-ED2DA3F3C2D5}"/>
    <dgm:cxn modelId="{E7E1A266-2BDA-4E15-A18A-6EDBE09F46AA}" type="presOf" srcId="{5FDEF4BE-B450-482F-866A-2D8FD15EDA14}" destId="{BCE4EA7D-0FB6-4891-965D-0BE0EBFF76CD}" srcOrd="0" destOrd="2" presId="urn:microsoft.com/office/officeart/2005/8/layout/hList1"/>
    <dgm:cxn modelId="{7EF9B246-82CE-4356-B4BE-ACD8C803145F}" type="presOf" srcId="{B13E87E7-1F94-45A1-8D3E-2C60F26B3513}" destId="{7787C4E7-C8DD-4D94-A6F8-730AF6D427A1}" srcOrd="0" destOrd="0" presId="urn:microsoft.com/office/officeart/2005/8/layout/hList1"/>
    <dgm:cxn modelId="{7769EF51-84DD-4C28-8484-4AD230D13E63}" srcId="{CDAFC55E-BDA6-49EE-9F37-BBB2691CA991}" destId="{2A45F7F4-0853-4D0A-B328-F90B5D793238}" srcOrd="3" destOrd="0" parTransId="{3BA75AED-A710-4945-A163-A6C6CA1232C0}" sibTransId="{566DABB7-F621-44E0-9BF2-19C1385B1DA1}"/>
    <dgm:cxn modelId="{84DD6A52-64B1-4009-98B4-EFF7631C59E1}" type="presOf" srcId="{26183BEE-33BC-4518-A454-A71259F78B4E}" destId="{BCE4EA7D-0FB6-4891-965D-0BE0EBFF76CD}" srcOrd="0" destOrd="3" presId="urn:microsoft.com/office/officeart/2005/8/layout/hList1"/>
    <dgm:cxn modelId="{2BFA7F7A-A02C-415D-BE1E-4C240AF993AB}" srcId="{82483EF3-909C-4227-B024-FD06B2740C6E}" destId="{B13E87E7-1F94-45A1-8D3E-2C60F26B3513}" srcOrd="1" destOrd="0" parTransId="{66E8BFE1-1304-428C-B2BC-50BF38CEA2A6}" sibTransId="{2FF52163-6AA8-4E4E-8CC1-4AFDA709FBDA}"/>
    <dgm:cxn modelId="{4C8B0A7B-5A9F-4530-8FF8-41620FE8EA26}" srcId="{82483EF3-909C-4227-B024-FD06B2740C6E}" destId="{CDAFC55E-BDA6-49EE-9F37-BBB2691CA991}" srcOrd="0" destOrd="0" parTransId="{EC29AA0E-3509-47E5-B70F-4AD5904B757F}" sibTransId="{6663A8C2-444E-453C-B06E-5220AAD8834B}"/>
    <dgm:cxn modelId="{4E05FC85-25C7-4824-B2C5-1036EA0089C4}" type="presOf" srcId="{1A31ADF3-D9A2-4325-8BBE-AAAA87530679}" destId="{BCE4EA7D-0FB6-4891-965D-0BE0EBFF76CD}" srcOrd="0" destOrd="0" presId="urn:microsoft.com/office/officeart/2005/8/layout/hList1"/>
    <dgm:cxn modelId="{84D5A58E-D67A-47D6-A1CB-F05F738F810A}" type="presOf" srcId="{076A33FA-CF95-4F50-9F33-A6B9C60388F3}" destId="{BCE4EA7D-0FB6-4891-965D-0BE0EBFF76CD}" srcOrd="0" destOrd="1" presId="urn:microsoft.com/office/officeart/2005/8/layout/hList1"/>
    <dgm:cxn modelId="{6B3C4896-3943-4784-AC25-178BB930008D}" srcId="{B13E87E7-1F94-45A1-8D3E-2C60F26B3513}" destId="{5FDEF4BE-B450-482F-866A-2D8FD15EDA14}" srcOrd="2" destOrd="0" parTransId="{676087AB-5FA8-4289-808F-E9263B8333F9}" sibTransId="{6F98F7A7-1348-4695-8860-9CD316EB650C}"/>
    <dgm:cxn modelId="{9E3EEBB1-5460-4587-92D2-F8EA2C3053EF}" srcId="{B13E87E7-1F94-45A1-8D3E-2C60F26B3513}" destId="{26183BEE-33BC-4518-A454-A71259F78B4E}" srcOrd="3" destOrd="0" parTransId="{03596BB8-82BE-4A85-8E4C-5EE9C2892D28}" sibTransId="{93D5C76B-E0DF-4A0A-BA2E-2F723B2638AA}"/>
    <dgm:cxn modelId="{1CC3F3B2-D363-4363-A937-4FCDCC81C48F}" type="presOf" srcId="{1ABA16B8-669D-4136-8988-BDD81EE1D4E8}" destId="{BCE4EA7D-0FB6-4891-965D-0BE0EBFF76CD}" srcOrd="0" destOrd="5" presId="urn:microsoft.com/office/officeart/2005/8/layout/hList1"/>
    <dgm:cxn modelId="{F58CEBB5-3475-471D-A290-4299CDD14909}" type="presOf" srcId="{CDAFC55E-BDA6-49EE-9F37-BBB2691CA991}" destId="{4EC61F8F-D302-406F-976B-2996C56672EF}" srcOrd="0" destOrd="0" presId="urn:microsoft.com/office/officeart/2005/8/layout/hList1"/>
    <dgm:cxn modelId="{C67C1ABB-50F1-4F39-B7E0-58BBAD4B840F}" type="presOf" srcId="{07B603ED-581B-4E88-BF44-BE0632D8D4B0}" destId="{56D101C6-C760-44E7-8DB3-0F2C033A68DA}" srcOrd="0" destOrd="5" presId="urn:microsoft.com/office/officeart/2005/8/layout/hList1"/>
    <dgm:cxn modelId="{2890F6CF-BEFB-41B4-8446-E93DBA35F70D}" type="presOf" srcId="{2A45F7F4-0853-4D0A-B328-F90B5D793238}" destId="{56D101C6-C760-44E7-8DB3-0F2C033A68DA}" srcOrd="0" destOrd="3" presId="urn:microsoft.com/office/officeart/2005/8/layout/hList1"/>
    <dgm:cxn modelId="{F56A6BD9-D7E4-41D7-AF67-7576398E84B7}" srcId="{B13E87E7-1F94-45A1-8D3E-2C60F26B3513}" destId="{1A31ADF3-D9A2-4325-8BBE-AAAA87530679}" srcOrd="0" destOrd="0" parTransId="{0A309EAA-4E1E-4079-A041-A17C49D08479}" sibTransId="{43C83511-319A-4650-9E29-02AF26B4048D}"/>
    <dgm:cxn modelId="{63E94AE3-2F18-42BA-B371-5E6CCBD4780D}" srcId="{CDAFC55E-BDA6-49EE-9F37-BBB2691CA991}" destId="{8D628172-A822-4A55-B544-4E6C165F374E}" srcOrd="2" destOrd="0" parTransId="{2E7DEF73-C670-46B4-A581-7C5FF4647EF8}" sibTransId="{099B6198-EE1A-48CC-BDD6-76DD3D3231D2}"/>
    <dgm:cxn modelId="{6DA739E4-B258-4EA5-BABB-E883BC58B31C}" type="presOf" srcId="{FB047B5B-6615-4F65-BF13-29F13B2F0135}" destId="{56D101C6-C760-44E7-8DB3-0F2C033A68DA}" srcOrd="0" destOrd="0" presId="urn:microsoft.com/office/officeart/2005/8/layout/hList1"/>
    <dgm:cxn modelId="{020C88E7-32E3-4B37-BB0A-56A5AFD97B24}" type="presOf" srcId="{C0B1FD4C-63C6-4408-A341-53D298948F80}" destId="{56D101C6-C760-44E7-8DB3-0F2C033A68DA}" srcOrd="0" destOrd="1" presId="urn:microsoft.com/office/officeart/2005/8/layout/hList1"/>
    <dgm:cxn modelId="{0FDFC3EA-09F3-49E3-8547-DA494DF9F33E}" type="presOf" srcId="{82483EF3-909C-4227-B024-FD06B2740C6E}" destId="{435526C0-5E64-4481-A7D3-386F20438723}" srcOrd="0" destOrd="0" presId="urn:microsoft.com/office/officeart/2005/8/layout/hList1"/>
    <dgm:cxn modelId="{5D16BBEB-1766-4E89-84DD-1679DC725BCC}" type="presOf" srcId="{8D628172-A822-4A55-B544-4E6C165F374E}" destId="{56D101C6-C760-44E7-8DB3-0F2C033A68DA}" srcOrd="0" destOrd="2" presId="urn:microsoft.com/office/officeart/2005/8/layout/hList1"/>
    <dgm:cxn modelId="{3913CBFA-F82F-47F3-8F75-621ADE97899A}" srcId="{B13E87E7-1F94-45A1-8D3E-2C60F26B3513}" destId="{1ABA16B8-669D-4136-8988-BDD81EE1D4E8}" srcOrd="5" destOrd="0" parTransId="{81EB9B91-CFBD-41E2-AC38-893B18F43865}" sibTransId="{80E288DA-1A4B-40E2-80AC-C87F337F9D92}"/>
    <dgm:cxn modelId="{0A8C44CB-72D3-4AA1-804C-839CAA3DE50C}" type="presParOf" srcId="{435526C0-5E64-4481-A7D3-386F20438723}" destId="{9C2A0C7C-8116-4666-9CB9-E14D3E3BDCD5}" srcOrd="0" destOrd="0" presId="urn:microsoft.com/office/officeart/2005/8/layout/hList1"/>
    <dgm:cxn modelId="{92FE6568-27DC-4EEC-8865-70017A430C4D}" type="presParOf" srcId="{9C2A0C7C-8116-4666-9CB9-E14D3E3BDCD5}" destId="{4EC61F8F-D302-406F-976B-2996C56672EF}" srcOrd="0" destOrd="0" presId="urn:microsoft.com/office/officeart/2005/8/layout/hList1"/>
    <dgm:cxn modelId="{F022C372-3E3A-4DCC-A8CE-4B779693210F}" type="presParOf" srcId="{9C2A0C7C-8116-4666-9CB9-E14D3E3BDCD5}" destId="{56D101C6-C760-44E7-8DB3-0F2C033A68DA}" srcOrd="1" destOrd="0" presId="urn:microsoft.com/office/officeart/2005/8/layout/hList1"/>
    <dgm:cxn modelId="{D15A6AD0-7D1A-49EE-8C30-5C9B5FA4D135}" type="presParOf" srcId="{435526C0-5E64-4481-A7D3-386F20438723}" destId="{0EA43863-84F4-44AE-801C-741F0A86AA19}" srcOrd="1" destOrd="0" presId="urn:microsoft.com/office/officeart/2005/8/layout/hList1"/>
    <dgm:cxn modelId="{5C247008-2E90-4188-BCC8-2E8B3DD9956E}" type="presParOf" srcId="{435526C0-5E64-4481-A7D3-386F20438723}" destId="{0D4BFCFA-8891-45B7-BB79-28E15086FEDC}" srcOrd="2" destOrd="0" presId="urn:microsoft.com/office/officeart/2005/8/layout/hList1"/>
    <dgm:cxn modelId="{EA438503-2EBA-472F-8A6F-EF81E327F0C4}" type="presParOf" srcId="{0D4BFCFA-8891-45B7-BB79-28E15086FEDC}" destId="{7787C4E7-C8DD-4D94-A6F8-730AF6D427A1}" srcOrd="0" destOrd="0" presId="urn:microsoft.com/office/officeart/2005/8/layout/hList1"/>
    <dgm:cxn modelId="{FE6411C0-EE60-4FC7-B17F-428E81F25A03}" type="presParOf" srcId="{0D4BFCFA-8891-45B7-BB79-28E15086FEDC}" destId="{BCE4EA7D-0FB6-4891-965D-0BE0EBFF76C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9D893B-CB2B-4803-965D-69440BAA5F35}" type="doc">
      <dgm:prSet loTypeId="urn:microsoft.com/office/officeart/2005/8/layout/vList2" loCatId="list" qsTypeId="urn:microsoft.com/office/officeart/2005/8/quickstyle/simple1" qsCatId="simple" csTypeId="urn:microsoft.com/office/officeart/2005/8/colors/accent4_2" csCatId="accent4" phldr="1"/>
      <dgm:spPr/>
      <dgm:t>
        <a:bodyPr/>
        <a:lstStyle/>
        <a:p>
          <a:endParaRPr lang="en-US"/>
        </a:p>
      </dgm:t>
    </dgm:pt>
    <dgm:pt modelId="{DE69A386-F4D7-413F-ACCD-A5B1EADA8CC9}">
      <dgm:prSet custT="1"/>
      <dgm:spPr>
        <a:solidFill>
          <a:srgbClr val="065D8C"/>
        </a:solidFill>
      </dgm:spPr>
      <dgm:t>
        <a:bodyPr/>
        <a:lstStyle/>
        <a:p>
          <a:pPr rtl="0"/>
          <a:r>
            <a:rPr lang="en-US" sz="2400" dirty="0">
              <a:latin typeface="Source Sans Pro" panose="020B0503030403020204" pitchFamily="34" charset="0"/>
              <a:ea typeface="Source Sans Pro" panose="020B0503030403020204" pitchFamily="34" charset="0"/>
            </a:rPr>
            <a:t>What: Hiring plan to fill the vacant position </a:t>
          </a:r>
        </a:p>
      </dgm:t>
    </dgm:pt>
    <dgm:pt modelId="{DA486F57-A992-4710-8E86-65DC189163DF}" type="parTrans" cxnId="{E615B0E2-3A98-454B-B586-54FA09AD31FC}">
      <dgm:prSet/>
      <dgm:spPr/>
      <dgm:t>
        <a:bodyPr/>
        <a:lstStyle/>
        <a:p>
          <a:endParaRPr lang="en-US"/>
        </a:p>
      </dgm:t>
    </dgm:pt>
    <dgm:pt modelId="{F449B1D1-419C-4B15-91D1-9567B952BC9A}" type="sibTrans" cxnId="{E615B0E2-3A98-454B-B586-54FA09AD31FC}">
      <dgm:prSet/>
      <dgm:spPr/>
      <dgm:t>
        <a:bodyPr/>
        <a:lstStyle/>
        <a:p>
          <a:endParaRPr lang="en-US"/>
        </a:p>
      </dgm:t>
    </dgm:pt>
    <dgm:pt modelId="{6B881AE6-B436-4F2D-BC92-6C9509E390B8}">
      <dgm:prSet custT="1"/>
      <dgm:spPr>
        <a:solidFill>
          <a:srgbClr val="065D8C"/>
        </a:solidFill>
      </dgm:spPr>
      <dgm:t>
        <a:bodyPr/>
        <a:lstStyle/>
        <a:p>
          <a:pPr>
            <a:buNone/>
          </a:pPr>
          <a:r>
            <a:rPr lang="en-US" sz="2400" dirty="0">
              <a:latin typeface="Source Sans Pro" panose="020B0503030403020204" pitchFamily="34" charset="0"/>
              <a:ea typeface="Source Sans Pro" panose="020B0503030403020204" pitchFamily="34" charset="0"/>
            </a:rPr>
            <a:t>Who: Diverse hiring team</a:t>
          </a:r>
        </a:p>
      </dgm:t>
    </dgm:pt>
    <dgm:pt modelId="{0C35433A-BA49-49C2-97D4-A456C0870B37}" type="parTrans" cxnId="{4DF981E9-9BCF-450A-B7C6-DEC7BAF41AF3}">
      <dgm:prSet/>
      <dgm:spPr/>
      <dgm:t>
        <a:bodyPr/>
        <a:lstStyle/>
        <a:p>
          <a:endParaRPr lang="en-US"/>
        </a:p>
      </dgm:t>
    </dgm:pt>
    <dgm:pt modelId="{49F1963C-410A-41A3-84D5-ED967D858681}" type="sibTrans" cxnId="{4DF981E9-9BCF-450A-B7C6-DEC7BAF41AF3}">
      <dgm:prSet/>
      <dgm:spPr/>
      <dgm:t>
        <a:bodyPr/>
        <a:lstStyle/>
        <a:p>
          <a:endParaRPr lang="en-US"/>
        </a:p>
      </dgm:t>
    </dgm:pt>
    <dgm:pt modelId="{16EE605E-ACFC-475B-83A9-8C29F92F39C4}">
      <dgm:prSet/>
      <dgm:spPr>
        <a:solidFill>
          <a:srgbClr val="065D8C"/>
        </a:solidFill>
      </dgm:spPr>
      <dgm:t>
        <a:bodyPr/>
        <a:lstStyle/>
        <a:p>
          <a:pPr>
            <a:buNone/>
          </a:pPr>
          <a:r>
            <a:rPr lang="en-US" dirty="0">
              <a:latin typeface="Source Sans Pro" panose="020B0503030403020204" pitchFamily="34" charset="0"/>
              <a:ea typeface="Source Sans Pro" panose="020B0503030403020204" pitchFamily="34" charset="0"/>
            </a:rPr>
            <a:t>How: Coordinate a discussion analyzing hiring process and providing strategies (MQs/skills based hiring, recruitment type, interview questions) for an equitable and inclusive process</a:t>
          </a:r>
        </a:p>
      </dgm:t>
    </dgm:pt>
    <dgm:pt modelId="{D29693CC-5D0D-421D-B606-F180FA360C3D}" type="parTrans" cxnId="{4CEC32ED-1832-4C78-B60D-56C9DDD17C8C}">
      <dgm:prSet/>
      <dgm:spPr/>
      <dgm:t>
        <a:bodyPr/>
        <a:lstStyle/>
        <a:p>
          <a:endParaRPr lang="en-US"/>
        </a:p>
      </dgm:t>
    </dgm:pt>
    <dgm:pt modelId="{455427EC-31F0-4F3E-9968-41C519C674C0}" type="sibTrans" cxnId="{4CEC32ED-1832-4C78-B60D-56C9DDD17C8C}">
      <dgm:prSet/>
      <dgm:spPr/>
      <dgm:t>
        <a:bodyPr/>
        <a:lstStyle/>
        <a:p>
          <a:endParaRPr lang="en-US"/>
        </a:p>
      </dgm:t>
    </dgm:pt>
    <dgm:pt modelId="{9B8C0FD6-6EB9-4528-AD2C-9C1B88581610}">
      <dgm:prSet custT="1"/>
      <dgm:spPr>
        <a:solidFill>
          <a:srgbClr val="065D8C"/>
        </a:solidFill>
      </dgm:spPr>
      <dgm:t>
        <a:bodyPr/>
        <a:lstStyle/>
        <a:p>
          <a:pPr>
            <a:buNone/>
          </a:pPr>
          <a:r>
            <a:rPr lang="en-US" sz="2400" dirty="0">
              <a:latin typeface="Source Sans Pro" panose="020B0503030403020204" pitchFamily="34" charset="0"/>
              <a:ea typeface="Source Sans Pro" panose="020B0503030403020204" pitchFamily="34" charset="0"/>
            </a:rPr>
            <a:t>Why: To create equitable processes and outcomes in hiring from start to finish</a:t>
          </a:r>
        </a:p>
      </dgm:t>
    </dgm:pt>
    <dgm:pt modelId="{E285901B-D55C-43A5-86BF-A922E76983CC}" type="sibTrans" cxnId="{A30B22D8-A6CC-4C6F-A54E-A2478336F0F2}">
      <dgm:prSet/>
      <dgm:spPr/>
      <dgm:t>
        <a:bodyPr/>
        <a:lstStyle/>
        <a:p>
          <a:endParaRPr lang="en-US"/>
        </a:p>
      </dgm:t>
    </dgm:pt>
    <dgm:pt modelId="{626703F4-C586-44EC-8AB2-FE5B7E47632F}" type="parTrans" cxnId="{A30B22D8-A6CC-4C6F-A54E-A2478336F0F2}">
      <dgm:prSet/>
      <dgm:spPr/>
      <dgm:t>
        <a:bodyPr/>
        <a:lstStyle/>
        <a:p>
          <a:endParaRPr lang="en-US"/>
        </a:p>
      </dgm:t>
    </dgm:pt>
    <dgm:pt modelId="{BA10B91D-3DC2-4648-9E23-C8D0D20B16DD}" type="pres">
      <dgm:prSet presAssocID="{8A9D893B-CB2B-4803-965D-69440BAA5F35}" presName="linear" presStyleCnt="0">
        <dgm:presLayoutVars>
          <dgm:animLvl val="lvl"/>
          <dgm:resizeHandles val="exact"/>
        </dgm:presLayoutVars>
      </dgm:prSet>
      <dgm:spPr/>
    </dgm:pt>
    <dgm:pt modelId="{80814625-E1A8-48D6-8FA1-EC6A71296FF5}" type="pres">
      <dgm:prSet presAssocID="{DE69A386-F4D7-413F-ACCD-A5B1EADA8CC9}" presName="parentText" presStyleLbl="node1" presStyleIdx="0" presStyleCnt="4">
        <dgm:presLayoutVars>
          <dgm:chMax val="0"/>
          <dgm:bulletEnabled val="1"/>
        </dgm:presLayoutVars>
      </dgm:prSet>
      <dgm:spPr/>
    </dgm:pt>
    <dgm:pt modelId="{8903FB14-DF32-42E0-B5C4-D7FEAB5FC997}" type="pres">
      <dgm:prSet presAssocID="{F449B1D1-419C-4B15-91D1-9567B952BC9A}" presName="spacer" presStyleCnt="0"/>
      <dgm:spPr/>
    </dgm:pt>
    <dgm:pt modelId="{2EBAA7F9-C059-4B8E-99F7-56E353F9ECF2}" type="pres">
      <dgm:prSet presAssocID="{9B8C0FD6-6EB9-4528-AD2C-9C1B88581610}" presName="parentText" presStyleLbl="node1" presStyleIdx="1" presStyleCnt="4">
        <dgm:presLayoutVars>
          <dgm:chMax val="0"/>
          <dgm:bulletEnabled val="1"/>
        </dgm:presLayoutVars>
      </dgm:prSet>
      <dgm:spPr/>
    </dgm:pt>
    <dgm:pt modelId="{F26419A2-0CDC-49BF-BE13-782B6B7FF463}" type="pres">
      <dgm:prSet presAssocID="{E285901B-D55C-43A5-86BF-A922E76983CC}" presName="spacer" presStyleCnt="0"/>
      <dgm:spPr/>
    </dgm:pt>
    <dgm:pt modelId="{993A4AC1-56E0-48F6-A81A-D11B9A40AA9C}" type="pres">
      <dgm:prSet presAssocID="{6B881AE6-B436-4F2D-BC92-6C9509E390B8}" presName="parentText" presStyleLbl="node1" presStyleIdx="2" presStyleCnt="4">
        <dgm:presLayoutVars>
          <dgm:chMax val="0"/>
          <dgm:bulletEnabled val="1"/>
        </dgm:presLayoutVars>
      </dgm:prSet>
      <dgm:spPr/>
    </dgm:pt>
    <dgm:pt modelId="{63FF15D4-D6C8-4580-B3CB-EF76A4A8E21A}" type="pres">
      <dgm:prSet presAssocID="{49F1963C-410A-41A3-84D5-ED967D858681}" presName="spacer" presStyleCnt="0"/>
      <dgm:spPr/>
    </dgm:pt>
    <dgm:pt modelId="{98653F73-7F63-49E2-A16B-894AF96317DF}" type="pres">
      <dgm:prSet presAssocID="{16EE605E-ACFC-475B-83A9-8C29F92F39C4}" presName="parentText" presStyleLbl="node1" presStyleIdx="3" presStyleCnt="4" custLinFactNeighborX="0" custLinFactNeighborY="-92170">
        <dgm:presLayoutVars>
          <dgm:chMax val="0"/>
          <dgm:bulletEnabled val="1"/>
        </dgm:presLayoutVars>
      </dgm:prSet>
      <dgm:spPr/>
    </dgm:pt>
  </dgm:ptLst>
  <dgm:cxnLst>
    <dgm:cxn modelId="{F787A611-BF25-462E-B414-86742EF07ED9}" type="presOf" srcId="{8A9D893B-CB2B-4803-965D-69440BAA5F35}" destId="{BA10B91D-3DC2-4648-9E23-C8D0D20B16DD}" srcOrd="0" destOrd="0" presId="urn:microsoft.com/office/officeart/2005/8/layout/vList2"/>
    <dgm:cxn modelId="{DF615012-B67A-44FC-8A53-0296F2DCECA2}" type="presOf" srcId="{DE69A386-F4D7-413F-ACCD-A5B1EADA8CC9}" destId="{80814625-E1A8-48D6-8FA1-EC6A71296FF5}" srcOrd="0" destOrd="0" presId="urn:microsoft.com/office/officeart/2005/8/layout/vList2"/>
    <dgm:cxn modelId="{E9236A36-07A4-4499-8E71-B8EC17509D8C}" type="presOf" srcId="{16EE605E-ACFC-475B-83A9-8C29F92F39C4}" destId="{98653F73-7F63-49E2-A16B-894AF96317DF}" srcOrd="0" destOrd="0" presId="urn:microsoft.com/office/officeart/2005/8/layout/vList2"/>
    <dgm:cxn modelId="{F583C182-35E4-4C44-BCF4-4F10AF61B8F4}" type="presOf" srcId="{6B881AE6-B436-4F2D-BC92-6C9509E390B8}" destId="{993A4AC1-56E0-48F6-A81A-D11B9A40AA9C}" srcOrd="0" destOrd="0" presId="urn:microsoft.com/office/officeart/2005/8/layout/vList2"/>
    <dgm:cxn modelId="{4380899F-397D-469E-A7ED-595C62C1EB9B}" type="presOf" srcId="{9B8C0FD6-6EB9-4528-AD2C-9C1B88581610}" destId="{2EBAA7F9-C059-4B8E-99F7-56E353F9ECF2}" srcOrd="0" destOrd="0" presId="urn:microsoft.com/office/officeart/2005/8/layout/vList2"/>
    <dgm:cxn modelId="{A30B22D8-A6CC-4C6F-A54E-A2478336F0F2}" srcId="{8A9D893B-CB2B-4803-965D-69440BAA5F35}" destId="{9B8C0FD6-6EB9-4528-AD2C-9C1B88581610}" srcOrd="1" destOrd="0" parTransId="{626703F4-C586-44EC-8AB2-FE5B7E47632F}" sibTransId="{E285901B-D55C-43A5-86BF-A922E76983CC}"/>
    <dgm:cxn modelId="{E615B0E2-3A98-454B-B586-54FA09AD31FC}" srcId="{8A9D893B-CB2B-4803-965D-69440BAA5F35}" destId="{DE69A386-F4D7-413F-ACCD-A5B1EADA8CC9}" srcOrd="0" destOrd="0" parTransId="{DA486F57-A992-4710-8E86-65DC189163DF}" sibTransId="{F449B1D1-419C-4B15-91D1-9567B952BC9A}"/>
    <dgm:cxn modelId="{4DF981E9-9BCF-450A-B7C6-DEC7BAF41AF3}" srcId="{8A9D893B-CB2B-4803-965D-69440BAA5F35}" destId="{6B881AE6-B436-4F2D-BC92-6C9509E390B8}" srcOrd="2" destOrd="0" parTransId="{0C35433A-BA49-49C2-97D4-A456C0870B37}" sibTransId="{49F1963C-410A-41A3-84D5-ED967D858681}"/>
    <dgm:cxn modelId="{4CEC32ED-1832-4C78-B60D-56C9DDD17C8C}" srcId="{8A9D893B-CB2B-4803-965D-69440BAA5F35}" destId="{16EE605E-ACFC-475B-83A9-8C29F92F39C4}" srcOrd="3" destOrd="0" parTransId="{D29693CC-5D0D-421D-B606-F180FA360C3D}" sibTransId="{455427EC-31F0-4F3E-9968-41C519C674C0}"/>
    <dgm:cxn modelId="{2841B7DB-DF37-47EB-9958-9C0F42B29CDB}" type="presParOf" srcId="{BA10B91D-3DC2-4648-9E23-C8D0D20B16DD}" destId="{80814625-E1A8-48D6-8FA1-EC6A71296FF5}" srcOrd="0" destOrd="0" presId="urn:microsoft.com/office/officeart/2005/8/layout/vList2"/>
    <dgm:cxn modelId="{65461571-41C2-4962-87DA-D0513C01B621}" type="presParOf" srcId="{BA10B91D-3DC2-4648-9E23-C8D0D20B16DD}" destId="{8903FB14-DF32-42E0-B5C4-D7FEAB5FC997}" srcOrd="1" destOrd="0" presId="urn:microsoft.com/office/officeart/2005/8/layout/vList2"/>
    <dgm:cxn modelId="{721B972D-746A-4C7E-A56B-19C26F77058C}" type="presParOf" srcId="{BA10B91D-3DC2-4648-9E23-C8D0D20B16DD}" destId="{2EBAA7F9-C059-4B8E-99F7-56E353F9ECF2}" srcOrd="2" destOrd="0" presId="urn:microsoft.com/office/officeart/2005/8/layout/vList2"/>
    <dgm:cxn modelId="{98F00DF8-D0D2-4DCA-917F-1A4E2EBA25B8}" type="presParOf" srcId="{BA10B91D-3DC2-4648-9E23-C8D0D20B16DD}" destId="{F26419A2-0CDC-49BF-BE13-782B6B7FF463}" srcOrd="3" destOrd="0" presId="urn:microsoft.com/office/officeart/2005/8/layout/vList2"/>
    <dgm:cxn modelId="{524E5E60-32FF-400E-9E97-88487431AEA2}" type="presParOf" srcId="{BA10B91D-3DC2-4648-9E23-C8D0D20B16DD}" destId="{993A4AC1-56E0-48F6-A81A-D11B9A40AA9C}" srcOrd="4" destOrd="0" presId="urn:microsoft.com/office/officeart/2005/8/layout/vList2"/>
    <dgm:cxn modelId="{6340CE6D-96F9-4C35-AC39-A257A52C9D7C}" type="presParOf" srcId="{BA10B91D-3DC2-4648-9E23-C8D0D20B16DD}" destId="{63FF15D4-D6C8-4580-B3CB-EF76A4A8E21A}" srcOrd="5" destOrd="0" presId="urn:microsoft.com/office/officeart/2005/8/layout/vList2"/>
    <dgm:cxn modelId="{0AE2D908-E5D5-4ED3-AB9B-D7BEFC842A14}" type="presParOf" srcId="{BA10B91D-3DC2-4648-9E23-C8D0D20B16DD}" destId="{98653F73-7F63-49E2-A16B-894AF96317D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483EF3-909C-4227-B024-FD06B2740C6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CDAFC55E-BDA6-49EE-9F37-BBB2691CA991}">
      <dgm:prSet/>
      <dgm:spPr>
        <a:solidFill>
          <a:srgbClr val="CF94D8"/>
        </a:solidFill>
      </dgm:spPr>
      <dgm:t>
        <a:bodyPr/>
        <a:lstStyle/>
        <a:p>
          <a:r>
            <a:rPr lang="en-US" dirty="0">
              <a:latin typeface="Source Sans Pro" panose="020B0503030403020204" pitchFamily="34" charset="0"/>
              <a:ea typeface="Source Sans Pro" panose="020B0503030403020204" pitchFamily="34" charset="0"/>
            </a:rPr>
            <a:t>Hiring Manager</a:t>
          </a:r>
        </a:p>
      </dgm:t>
    </dgm:pt>
    <dgm:pt modelId="{EC29AA0E-3509-47E5-B70F-4AD5904B757F}" type="parTrans" cxnId="{4C8B0A7B-5A9F-4530-8FF8-41620FE8EA26}">
      <dgm:prSet/>
      <dgm:spPr/>
      <dgm:t>
        <a:bodyPr/>
        <a:lstStyle/>
        <a:p>
          <a:endParaRPr lang="en-US"/>
        </a:p>
      </dgm:t>
    </dgm:pt>
    <dgm:pt modelId="{6663A8C2-444E-453C-B06E-5220AAD8834B}" type="sibTrans" cxnId="{4C8B0A7B-5A9F-4530-8FF8-41620FE8EA26}">
      <dgm:prSet/>
      <dgm:spPr/>
      <dgm:t>
        <a:bodyPr/>
        <a:lstStyle/>
        <a:p>
          <a:endParaRPr lang="en-US"/>
        </a:p>
      </dgm:t>
    </dgm:pt>
    <dgm:pt modelId="{C3632D16-8D60-4EBD-81E7-B0804C286F12}">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Designate “Hiring Managers”</a:t>
          </a:r>
        </a:p>
      </dgm:t>
    </dgm:pt>
    <dgm:pt modelId="{1F386598-FCE8-45F3-BF3E-8159F631BA69}" type="parTrans" cxnId="{8900DA21-F4E9-46BF-B047-92D7E3616A02}">
      <dgm:prSet/>
      <dgm:spPr/>
      <dgm:t>
        <a:bodyPr/>
        <a:lstStyle/>
        <a:p>
          <a:endParaRPr lang="en-US"/>
        </a:p>
      </dgm:t>
    </dgm:pt>
    <dgm:pt modelId="{135B101C-F27E-4C6D-8D42-3795F45A2F16}" type="sibTrans" cxnId="{8900DA21-F4E9-46BF-B047-92D7E3616A02}">
      <dgm:prSet/>
      <dgm:spPr/>
      <dgm:t>
        <a:bodyPr/>
        <a:lstStyle/>
        <a:p>
          <a:endParaRPr lang="en-US"/>
        </a:p>
      </dgm:t>
    </dgm:pt>
    <dgm:pt modelId="{FB047B5B-6615-4F65-BF13-29F13B2F0135}">
      <dgm:prSe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Create requisition</a:t>
          </a:r>
        </a:p>
      </dgm:t>
    </dgm:pt>
    <dgm:pt modelId="{6B2CB42F-5668-458E-ADD5-243FC480844C}" type="parTrans" cxnId="{A4C2282A-97CF-4855-8C1A-F335C0E460C1}">
      <dgm:prSet/>
      <dgm:spPr/>
      <dgm:t>
        <a:bodyPr/>
        <a:lstStyle/>
        <a:p>
          <a:endParaRPr lang="en-US"/>
        </a:p>
      </dgm:t>
    </dgm:pt>
    <dgm:pt modelId="{3093E9E7-6BFF-470D-B2D0-75E709AF5B02}" type="sibTrans" cxnId="{A4C2282A-97CF-4855-8C1A-F335C0E460C1}">
      <dgm:prSet/>
      <dgm:spPr/>
      <dgm:t>
        <a:bodyPr/>
        <a:lstStyle/>
        <a:p>
          <a:endParaRPr lang="en-US"/>
        </a:p>
      </dgm:t>
    </dgm:pt>
    <dgm:pt modelId="{B13E87E7-1F94-45A1-8D3E-2C60F26B3513}">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Under-represented</a:t>
          </a:r>
        </a:p>
      </dgm:t>
    </dgm:pt>
    <dgm:pt modelId="{66E8BFE1-1304-428C-B2BC-50BF38CEA2A6}" type="parTrans" cxnId="{2BFA7F7A-A02C-415D-BE1E-4C240AF993AB}">
      <dgm:prSet/>
      <dgm:spPr/>
      <dgm:t>
        <a:bodyPr/>
        <a:lstStyle/>
        <a:p>
          <a:endParaRPr lang="en-US"/>
        </a:p>
      </dgm:t>
    </dgm:pt>
    <dgm:pt modelId="{2FF52163-6AA8-4E4E-8CC1-4AFDA709FBDA}" type="sibTrans" cxnId="{2BFA7F7A-A02C-415D-BE1E-4C240AF993AB}">
      <dgm:prSet/>
      <dgm:spPr/>
      <dgm:t>
        <a:bodyPr/>
        <a:lstStyle/>
        <a:p>
          <a:endParaRPr lang="en-US"/>
        </a:p>
      </dgm:t>
    </dgm:pt>
    <dgm:pt modelId="{5EAE8466-8DFB-4A4A-8619-DF5C97DBDD3F}">
      <dgm:prSet phldrT="[Text]"/>
      <dgm:spPr>
        <a:solidFill>
          <a:srgbClr val="4CB6AC"/>
        </a:solidFill>
      </dgm:spPr>
      <dgm:t>
        <a:bodyPr/>
        <a:lstStyle/>
        <a:p>
          <a:r>
            <a:rPr lang="en-US" dirty="0">
              <a:latin typeface="Source Sans Pro" panose="020B0503030403020204" pitchFamily="34" charset="0"/>
              <a:ea typeface="Source Sans Pro" panose="020B0503030403020204" pitchFamily="34" charset="0"/>
            </a:rPr>
            <a:t>HR</a:t>
          </a:r>
        </a:p>
      </dgm:t>
    </dgm:pt>
    <dgm:pt modelId="{EF275BAE-1CE5-4DC8-96D6-758772CC4EF0}" type="sibTrans" cxnId="{78E10ECB-1D34-4B69-AE8E-EACF30C0CEC8}">
      <dgm:prSet/>
      <dgm:spPr/>
      <dgm:t>
        <a:bodyPr/>
        <a:lstStyle/>
        <a:p>
          <a:endParaRPr lang="en-US"/>
        </a:p>
      </dgm:t>
    </dgm:pt>
    <dgm:pt modelId="{A50FA761-55A2-4DEB-AB28-D8ADC4EBBEC1}" type="parTrans" cxnId="{78E10ECB-1D34-4B69-AE8E-EACF30C0CEC8}">
      <dgm:prSet/>
      <dgm:spPr/>
      <dgm:t>
        <a:bodyPr/>
        <a:lstStyle/>
        <a:p>
          <a:endParaRPr lang="en-US"/>
        </a:p>
      </dgm:t>
    </dgm:pt>
    <dgm:pt modelId="{00A7F61B-674C-4BBF-8F78-4782D3DD9480}">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Assign to Analyst</a:t>
          </a:r>
        </a:p>
      </dgm:t>
    </dgm:pt>
    <dgm:pt modelId="{99A86EDA-B901-420D-B02A-9021B31767E0}" type="parTrans" cxnId="{4CDD482E-741F-4F04-B866-A6D7B157795A}">
      <dgm:prSet/>
      <dgm:spPr/>
      <dgm:t>
        <a:bodyPr/>
        <a:lstStyle/>
        <a:p>
          <a:endParaRPr lang="en-US"/>
        </a:p>
      </dgm:t>
    </dgm:pt>
    <dgm:pt modelId="{D60A1F23-82C1-441A-9713-729D433D4F46}" type="sibTrans" cxnId="{4CDD482E-741F-4F04-B866-A6D7B157795A}">
      <dgm:prSet/>
      <dgm:spPr/>
      <dgm:t>
        <a:bodyPr/>
        <a:lstStyle/>
        <a:p>
          <a:endParaRPr lang="en-US"/>
        </a:p>
      </dgm:t>
    </dgm:pt>
    <dgm:pt modelId="{EE0765E2-FE3C-4A02-A62A-D3E09BD0698D}">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Review for accuracy</a:t>
          </a:r>
        </a:p>
      </dgm:t>
    </dgm:pt>
    <dgm:pt modelId="{B30813EF-9061-4644-B449-78DA3D997B84}" type="parTrans" cxnId="{9AE191D7-9D5D-48B7-BAD2-5B6B49767BDA}">
      <dgm:prSet/>
      <dgm:spPr/>
      <dgm:t>
        <a:bodyPr/>
        <a:lstStyle/>
        <a:p>
          <a:endParaRPr lang="en-US"/>
        </a:p>
      </dgm:t>
    </dgm:pt>
    <dgm:pt modelId="{B194D8F2-501C-4458-ACBE-F2F75CDA5AA1}" type="sibTrans" cxnId="{9AE191D7-9D5D-48B7-BAD2-5B6B49767BDA}">
      <dgm:prSet/>
      <dgm:spPr/>
      <dgm:t>
        <a:bodyPr/>
        <a:lstStyle/>
        <a:p>
          <a:endParaRPr lang="en-US"/>
        </a:p>
      </dgm:t>
    </dgm:pt>
    <dgm:pt modelId="{684C5221-9684-4CE9-9EB2-BE1914AC051D}">
      <dgm:prSet phldrT="[Text]"/>
      <dgm:spPr>
        <a:solidFill>
          <a:srgbClr val="C9E9E6">
            <a:alpha val="90000"/>
          </a:srgbClr>
        </a:solidFill>
      </dgm:spPr>
      <dgm:t>
        <a:bodyPr/>
        <a:lstStyle/>
        <a:p>
          <a:r>
            <a:rPr lang="en-US" dirty="0">
              <a:latin typeface="Source Sans Pro" panose="020B0503030403020204" pitchFamily="34" charset="0"/>
              <a:ea typeface="Source Sans Pro" panose="020B0503030403020204" pitchFamily="34" charset="0"/>
            </a:rPr>
            <a:t>Initial approval</a:t>
          </a:r>
        </a:p>
      </dgm:t>
    </dgm:pt>
    <dgm:pt modelId="{FCCB5F4B-8EA2-499A-BF55-318E51842E94}" type="parTrans" cxnId="{230FF1E8-468D-4924-B6D4-469C19BB9CE1}">
      <dgm:prSet/>
      <dgm:spPr/>
      <dgm:t>
        <a:bodyPr/>
        <a:lstStyle/>
        <a:p>
          <a:endParaRPr lang="en-US"/>
        </a:p>
      </dgm:t>
    </dgm:pt>
    <dgm:pt modelId="{58637244-C8BA-4FEE-9A7C-075ED8D95E84}" type="sibTrans" cxnId="{230FF1E8-468D-4924-B6D4-469C19BB9CE1}">
      <dgm:prSet/>
      <dgm:spPr/>
      <dgm:t>
        <a:bodyPr/>
        <a:lstStyle/>
        <a:p>
          <a:endParaRPr lang="en-US"/>
        </a:p>
      </dgm:t>
    </dgm:pt>
    <dgm:pt modelId="{709DEB41-A7D3-4ACD-A2C1-2B0A02D843D5}">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Submit for approvals</a:t>
          </a:r>
        </a:p>
      </dgm:t>
    </dgm:pt>
    <dgm:pt modelId="{37E6443C-CFD5-402D-86CF-C82FCF9BA099}" type="sibTrans" cxnId="{841CD62E-8C3F-4FBA-91EC-4C5ED1240329}">
      <dgm:prSet/>
      <dgm:spPr/>
      <dgm:t>
        <a:bodyPr/>
        <a:lstStyle/>
        <a:p>
          <a:endParaRPr lang="en-US"/>
        </a:p>
      </dgm:t>
    </dgm:pt>
    <dgm:pt modelId="{7D2B1073-FBDC-4A98-A59B-B6270E0984E4}" type="parTrans" cxnId="{841CD62E-8C3F-4FBA-91EC-4C5ED1240329}">
      <dgm:prSet/>
      <dgm:spPr/>
      <dgm:t>
        <a:bodyPr/>
        <a:lstStyle/>
        <a:p>
          <a:endParaRPr lang="en-US"/>
        </a:p>
      </dgm:t>
    </dgm:pt>
    <dgm:pt modelId="{A7D77D4C-D26E-4473-BA23-4586F1E62A12}">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Open/Promotion</a:t>
          </a:r>
        </a:p>
      </dgm:t>
    </dgm:pt>
    <dgm:pt modelId="{09ECC482-C658-4F6A-816D-80805835A708}" type="sibTrans" cxnId="{988D00CD-6493-4E17-B0B3-1344F6CD092B}">
      <dgm:prSet/>
      <dgm:spPr/>
      <dgm:t>
        <a:bodyPr/>
        <a:lstStyle/>
        <a:p>
          <a:endParaRPr lang="en-US"/>
        </a:p>
      </dgm:t>
    </dgm:pt>
    <dgm:pt modelId="{900503F2-0B8D-49F2-A1BC-89D91F23FF9F}" type="parTrans" cxnId="{988D00CD-6493-4E17-B0B3-1344F6CD092B}">
      <dgm:prSet/>
      <dgm:spPr/>
      <dgm:t>
        <a:bodyPr/>
        <a:lstStyle/>
        <a:p>
          <a:endParaRPr lang="en-US"/>
        </a:p>
      </dgm:t>
    </dgm:pt>
    <dgm:pt modelId="{52F1816B-CF73-40A0-86E2-C3803B7D6C11}">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Attach Position Description</a:t>
          </a:r>
        </a:p>
      </dgm:t>
    </dgm:pt>
    <dgm:pt modelId="{85028D4F-0B5C-4DBE-AC52-6AC50046C7CD}" type="parTrans" cxnId="{3DBFDAB2-44B3-46B4-B422-49A3A373576F}">
      <dgm:prSet/>
      <dgm:spPr/>
      <dgm:t>
        <a:bodyPr/>
        <a:lstStyle/>
        <a:p>
          <a:endParaRPr lang="en-US"/>
        </a:p>
      </dgm:t>
    </dgm:pt>
    <dgm:pt modelId="{6877526E-9F99-49F9-B95F-050BF6E39FCF}" type="sibTrans" cxnId="{3DBFDAB2-44B3-46B4-B422-49A3A373576F}">
      <dgm:prSet/>
      <dgm:spPr/>
      <dgm:t>
        <a:bodyPr/>
        <a:lstStyle/>
        <a:p>
          <a:endParaRPr lang="en-US"/>
        </a:p>
      </dgm:t>
    </dgm:pt>
    <dgm:pt modelId="{61DC13E1-3039-42FA-8872-AC612B731432}">
      <dgm:prSet phldrT="[Text]"/>
      <dgm:spPr>
        <a:solidFill>
          <a:srgbClr val="EDD7F1">
            <a:alpha val="90000"/>
          </a:srgbClr>
        </a:solidFill>
      </dgm:spPr>
      <dgm:t>
        <a:bodyPr/>
        <a:lstStyle/>
        <a:p>
          <a:r>
            <a:rPr lang="en-US" dirty="0">
              <a:latin typeface="Source Sans Pro" panose="020B0503030403020204" pitchFamily="34" charset="0"/>
              <a:ea typeface="Source Sans Pro" panose="020B0503030403020204" pitchFamily="34" charset="0"/>
            </a:rPr>
            <a:t>Budget fields/Comments</a:t>
          </a:r>
        </a:p>
      </dgm:t>
    </dgm:pt>
    <dgm:pt modelId="{98E34103-703E-4620-98DC-6B4C45E0EB48}" type="parTrans" cxnId="{42BA94B9-E787-402F-9AEB-12DDCC05364E}">
      <dgm:prSet/>
      <dgm:spPr/>
      <dgm:t>
        <a:bodyPr/>
        <a:lstStyle/>
        <a:p>
          <a:endParaRPr lang="en-US"/>
        </a:p>
      </dgm:t>
    </dgm:pt>
    <dgm:pt modelId="{5EB99AD9-DC81-4556-8858-B992B443A114}" type="sibTrans" cxnId="{42BA94B9-E787-402F-9AEB-12DDCC05364E}">
      <dgm:prSet/>
      <dgm:spPr/>
      <dgm:t>
        <a:bodyPr/>
        <a:lstStyle/>
        <a:p>
          <a:endParaRPr lang="en-US"/>
        </a:p>
      </dgm:t>
    </dgm:pt>
    <dgm:pt modelId="{435526C0-5E64-4481-A7D3-386F20438723}" type="pres">
      <dgm:prSet presAssocID="{82483EF3-909C-4227-B024-FD06B2740C6E}" presName="Name0" presStyleCnt="0">
        <dgm:presLayoutVars>
          <dgm:dir/>
          <dgm:animLvl val="lvl"/>
          <dgm:resizeHandles val="exact"/>
        </dgm:presLayoutVars>
      </dgm:prSet>
      <dgm:spPr/>
    </dgm:pt>
    <dgm:pt modelId="{9C2A0C7C-8116-4666-9CB9-E14D3E3BDCD5}" type="pres">
      <dgm:prSet presAssocID="{CDAFC55E-BDA6-49EE-9F37-BBB2691CA991}" presName="composite" presStyleCnt="0"/>
      <dgm:spPr/>
    </dgm:pt>
    <dgm:pt modelId="{4EC61F8F-D302-406F-976B-2996C56672EF}" type="pres">
      <dgm:prSet presAssocID="{CDAFC55E-BDA6-49EE-9F37-BBB2691CA991}" presName="parTx" presStyleLbl="alignNode1" presStyleIdx="0" presStyleCnt="2">
        <dgm:presLayoutVars>
          <dgm:chMax val="0"/>
          <dgm:chPref val="0"/>
          <dgm:bulletEnabled val="1"/>
        </dgm:presLayoutVars>
      </dgm:prSet>
      <dgm:spPr/>
    </dgm:pt>
    <dgm:pt modelId="{56D101C6-C760-44E7-8DB3-0F2C033A68DA}" type="pres">
      <dgm:prSet presAssocID="{CDAFC55E-BDA6-49EE-9F37-BBB2691CA991}" presName="desTx" presStyleLbl="alignAccFollowNode1" presStyleIdx="0" presStyleCnt="2" custLinFactNeighborX="-6" custLinFactNeighborY="2453">
        <dgm:presLayoutVars>
          <dgm:bulletEnabled val="1"/>
        </dgm:presLayoutVars>
      </dgm:prSet>
      <dgm:spPr/>
    </dgm:pt>
    <dgm:pt modelId="{0EA43863-84F4-44AE-801C-741F0A86AA19}" type="pres">
      <dgm:prSet presAssocID="{6663A8C2-444E-453C-B06E-5220AAD8834B}" presName="space" presStyleCnt="0"/>
      <dgm:spPr/>
    </dgm:pt>
    <dgm:pt modelId="{16F808A0-3EED-4684-87CA-3BA5242B7840}" type="pres">
      <dgm:prSet presAssocID="{5EAE8466-8DFB-4A4A-8619-DF5C97DBDD3F}" presName="composite" presStyleCnt="0"/>
      <dgm:spPr/>
    </dgm:pt>
    <dgm:pt modelId="{8C75E5B1-4878-42A5-B241-CB5BA7C80EDB}" type="pres">
      <dgm:prSet presAssocID="{5EAE8466-8DFB-4A4A-8619-DF5C97DBDD3F}" presName="parTx" presStyleLbl="alignNode1" presStyleIdx="1" presStyleCnt="2">
        <dgm:presLayoutVars>
          <dgm:chMax val="0"/>
          <dgm:chPref val="0"/>
          <dgm:bulletEnabled val="1"/>
        </dgm:presLayoutVars>
      </dgm:prSet>
      <dgm:spPr/>
    </dgm:pt>
    <dgm:pt modelId="{9372945A-AA24-468D-9F85-E8F2D105EDDC}" type="pres">
      <dgm:prSet presAssocID="{5EAE8466-8DFB-4A4A-8619-DF5C97DBDD3F}" presName="desTx" presStyleLbl="alignAccFollowNode1" presStyleIdx="1" presStyleCnt="2">
        <dgm:presLayoutVars>
          <dgm:bulletEnabled val="1"/>
        </dgm:presLayoutVars>
      </dgm:prSet>
      <dgm:spPr/>
    </dgm:pt>
  </dgm:ptLst>
  <dgm:cxnLst>
    <dgm:cxn modelId="{7B0D4002-ADED-4176-B42A-59D2F534346D}" type="presOf" srcId="{A7D77D4C-D26E-4473-BA23-4586F1E62A12}" destId="{56D101C6-C760-44E7-8DB3-0F2C033A68DA}" srcOrd="0" destOrd="2" presId="urn:microsoft.com/office/officeart/2005/8/layout/hList1"/>
    <dgm:cxn modelId="{69321006-4E64-4E7B-84D4-0BCF584CE1A9}" type="presOf" srcId="{5EAE8466-8DFB-4A4A-8619-DF5C97DBDD3F}" destId="{8C75E5B1-4878-42A5-B241-CB5BA7C80EDB}" srcOrd="0" destOrd="0" presId="urn:microsoft.com/office/officeart/2005/8/layout/hList1"/>
    <dgm:cxn modelId="{3F3F8B0A-3DF9-4CD9-A811-B1F9836B39A9}" type="presOf" srcId="{52F1816B-CF73-40A0-86E2-C3803B7D6C11}" destId="{56D101C6-C760-44E7-8DB3-0F2C033A68DA}" srcOrd="0" destOrd="5" presId="urn:microsoft.com/office/officeart/2005/8/layout/hList1"/>
    <dgm:cxn modelId="{3473AA1D-9A97-4FFD-A556-5620B376A60F}" type="presOf" srcId="{61DC13E1-3039-42FA-8872-AC612B731432}" destId="{56D101C6-C760-44E7-8DB3-0F2C033A68DA}" srcOrd="0" destOrd="3" presId="urn:microsoft.com/office/officeart/2005/8/layout/hList1"/>
    <dgm:cxn modelId="{8900DA21-F4E9-46BF-B047-92D7E3616A02}" srcId="{CDAFC55E-BDA6-49EE-9F37-BBB2691CA991}" destId="{C3632D16-8D60-4EBD-81E7-B0804C286F12}" srcOrd="1" destOrd="0" parTransId="{1F386598-FCE8-45F3-BF3E-8159F631BA69}" sibTransId="{135B101C-F27E-4C6D-8D42-3795F45A2F16}"/>
    <dgm:cxn modelId="{A4C2282A-97CF-4855-8C1A-F335C0E460C1}" srcId="{CDAFC55E-BDA6-49EE-9F37-BBB2691CA991}" destId="{FB047B5B-6615-4F65-BF13-29F13B2F0135}" srcOrd="0" destOrd="0" parTransId="{6B2CB42F-5668-458E-ADD5-243FC480844C}" sibTransId="{3093E9E7-6BFF-470D-B2D0-75E709AF5B02}"/>
    <dgm:cxn modelId="{F75C202B-3EC0-4057-8E74-67299C95C9EC}" type="presOf" srcId="{709DEB41-A7D3-4ACD-A2C1-2B0A02D843D5}" destId="{56D101C6-C760-44E7-8DB3-0F2C033A68DA}" srcOrd="0" destOrd="6" presId="urn:microsoft.com/office/officeart/2005/8/layout/hList1"/>
    <dgm:cxn modelId="{4CDD482E-741F-4F04-B866-A6D7B157795A}" srcId="{5EAE8466-8DFB-4A4A-8619-DF5C97DBDD3F}" destId="{00A7F61B-674C-4BBF-8F78-4782D3DD9480}" srcOrd="2" destOrd="0" parTransId="{99A86EDA-B901-420D-B02A-9021B31767E0}" sibTransId="{D60A1F23-82C1-441A-9713-729D433D4F46}"/>
    <dgm:cxn modelId="{841CD62E-8C3F-4FBA-91EC-4C5ED1240329}" srcId="{CDAFC55E-BDA6-49EE-9F37-BBB2691CA991}" destId="{709DEB41-A7D3-4ACD-A2C1-2B0A02D843D5}" srcOrd="6" destOrd="0" parTransId="{7D2B1073-FBDC-4A98-A59B-B6270E0984E4}" sibTransId="{37E6443C-CFD5-402D-86CF-C82FCF9BA099}"/>
    <dgm:cxn modelId="{2BFA7F7A-A02C-415D-BE1E-4C240AF993AB}" srcId="{CDAFC55E-BDA6-49EE-9F37-BBB2691CA991}" destId="{B13E87E7-1F94-45A1-8D3E-2C60F26B3513}" srcOrd="4" destOrd="0" parTransId="{66E8BFE1-1304-428C-B2BC-50BF38CEA2A6}" sibTransId="{2FF52163-6AA8-4E4E-8CC1-4AFDA709FBDA}"/>
    <dgm:cxn modelId="{4C8B0A7B-5A9F-4530-8FF8-41620FE8EA26}" srcId="{82483EF3-909C-4227-B024-FD06B2740C6E}" destId="{CDAFC55E-BDA6-49EE-9F37-BBB2691CA991}" srcOrd="0" destOrd="0" parTransId="{EC29AA0E-3509-47E5-B70F-4AD5904B757F}" sibTransId="{6663A8C2-444E-453C-B06E-5220AAD8834B}"/>
    <dgm:cxn modelId="{A3CED785-21A7-4E06-A100-00A5AA302C84}" type="presOf" srcId="{684C5221-9684-4CE9-9EB2-BE1914AC051D}" destId="{9372945A-AA24-468D-9F85-E8F2D105EDDC}" srcOrd="0" destOrd="1" presId="urn:microsoft.com/office/officeart/2005/8/layout/hList1"/>
    <dgm:cxn modelId="{956A44A9-DD79-453F-9E15-F47CE3263562}" type="presOf" srcId="{00A7F61B-674C-4BBF-8F78-4782D3DD9480}" destId="{9372945A-AA24-468D-9F85-E8F2D105EDDC}" srcOrd="0" destOrd="2" presId="urn:microsoft.com/office/officeart/2005/8/layout/hList1"/>
    <dgm:cxn modelId="{61D9ECAE-41D7-4825-B8C1-8557A262A55A}" type="presOf" srcId="{C3632D16-8D60-4EBD-81E7-B0804C286F12}" destId="{56D101C6-C760-44E7-8DB3-0F2C033A68DA}" srcOrd="0" destOrd="1" presId="urn:microsoft.com/office/officeart/2005/8/layout/hList1"/>
    <dgm:cxn modelId="{3DBFDAB2-44B3-46B4-B422-49A3A373576F}" srcId="{CDAFC55E-BDA6-49EE-9F37-BBB2691CA991}" destId="{52F1816B-CF73-40A0-86E2-C3803B7D6C11}" srcOrd="5" destOrd="0" parTransId="{85028D4F-0B5C-4DBE-AC52-6AC50046C7CD}" sibTransId="{6877526E-9F99-49F9-B95F-050BF6E39FCF}"/>
    <dgm:cxn modelId="{F58CEBB5-3475-471D-A290-4299CDD14909}" type="presOf" srcId="{CDAFC55E-BDA6-49EE-9F37-BBB2691CA991}" destId="{4EC61F8F-D302-406F-976B-2996C56672EF}" srcOrd="0" destOrd="0" presId="urn:microsoft.com/office/officeart/2005/8/layout/hList1"/>
    <dgm:cxn modelId="{42BA94B9-E787-402F-9AEB-12DDCC05364E}" srcId="{CDAFC55E-BDA6-49EE-9F37-BBB2691CA991}" destId="{61DC13E1-3039-42FA-8872-AC612B731432}" srcOrd="3" destOrd="0" parTransId="{98E34103-703E-4620-98DC-6B4C45E0EB48}" sibTransId="{5EB99AD9-DC81-4556-8858-B992B443A114}"/>
    <dgm:cxn modelId="{78E10ECB-1D34-4B69-AE8E-EACF30C0CEC8}" srcId="{82483EF3-909C-4227-B024-FD06B2740C6E}" destId="{5EAE8466-8DFB-4A4A-8619-DF5C97DBDD3F}" srcOrd="1" destOrd="0" parTransId="{A50FA761-55A2-4DEB-AB28-D8ADC4EBBEC1}" sibTransId="{EF275BAE-1CE5-4DC8-96D6-758772CC4EF0}"/>
    <dgm:cxn modelId="{988D00CD-6493-4E17-B0B3-1344F6CD092B}" srcId="{CDAFC55E-BDA6-49EE-9F37-BBB2691CA991}" destId="{A7D77D4C-D26E-4473-BA23-4586F1E62A12}" srcOrd="2" destOrd="0" parTransId="{900503F2-0B8D-49F2-A1BC-89D91F23FF9F}" sibTransId="{09ECC482-C658-4F6A-816D-80805835A708}"/>
    <dgm:cxn modelId="{D03C07D4-B8F2-4AE7-AC94-CAC8F5F88AED}" type="presOf" srcId="{B13E87E7-1F94-45A1-8D3E-2C60F26B3513}" destId="{56D101C6-C760-44E7-8DB3-0F2C033A68DA}" srcOrd="0" destOrd="4" presId="urn:microsoft.com/office/officeart/2005/8/layout/hList1"/>
    <dgm:cxn modelId="{9AE191D7-9D5D-48B7-BAD2-5B6B49767BDA}" srcId="{5EAE8466-8DFB-4A4A-8619-DF5C97DBDD3F}" destId="{EE0765E2-FE3C-4A02-A62A-D3E09BD0698D}" srcOrd="0" destOrd="0" parTransId="{B30813EF-9061-4644-B449-78DA3D997B84}" sibTransId="{B194D8F2-501C-4458-ACBE-F2F75CDA5AA1}"/>
    <dgm:cxn modelId="{60BF80DB-B51E-413A-8BB7-A65C6A1FBBBE}" type="presOf" srcId="{EE0765E2-FE3C-4A02-A62A-D3E09BD0698D}" destId="{9372945A-AA24-468D-9F85-E8F2D105EDDC}" srcOrd="0" destOrd="0" presId="urn:microsoft.com/office/officeart/2005/8/layout/hList1"/>
    <dgm:cxn modelId="{6DA739E4-B258-4EA5-BABB-E883BC58B31C}" type="presOf" srcId="{FB047B5B-6615-4F65-BF13-29F13B2F0135}" destId="{56D101C6-C760-44E7-8DB3-0F2C033A68DA}" srcOrd="0" destOrd="0" presId="urn:microsoft.com/office/officeart/2005/8/layout/hList1"/>
    <dgm:cxn modelId="{230FF1E8-468D-4924-B6D4-469C19BB9CE1}" srcId="{5EAE8466-8DFB-4A4A-8619-DF5C97DBDD3F}" destId="{684C5221-9684-4CE9-9EB2-BE1914AC051D}" srcOrd="1" destOrd="0" parTransId="{FCCB5F4B-8EA2-499A-BF55-318E51842E94}" sibTransId="{58637244-C8BA-4FEE-9A7C-075ED8D95E84}"/>
    <dgm:cxn modelId="{0FDFC3EA-09F3-49E3-8547-DA494DF9F33E}" type="presOf" srcId="{82483EF3-909C-4227-B024-FD06B2740C6E}" destId="{435526C0-5E64-4481-A7D3-386F20438723}" srcOrd="0" destOrd="0" presId="urn:microsoft.com/office/officeart/2005/8/layout/hList1"/>
    <dgm:cxn modelId="{0A8C44CB-72D3-4AA1-804C-839CAA3DE50C}" type="presParOf" srcId="{435526C0-5E64-4481-A7D3-386F20438723}" destId="{9C2A0C7C-8116-4666-9CB9-E14D3E3BDCD5}" srcOrd="0" destOrd="0" presId="urn:microsoft.com/office/officeart/2005/8/layout/hList1"/>
    <dgm:cxn modelId="{92FE6568-27DC-4EEC-8865-70017A430C4D}" type="presParOf" srcId="{9C2A0C7C-8116-4666-9CB9-E14D3E3BDCD5}" destId="{4EC61F8F-D302-406F-976B-2996C56672EF}" srcOrd="0" destOrd="0" presId="urn:microsoft.com/office/officeart/2005/8/layout/hList1"/>
    <dgm:cxn modelId="{F022C372-3E3A-4DCC-A8CE-4B779693210F}" type="presParOf" srcId="{9C2A0C7C-8116-4666-9CB9-E14D3E3BDCD5}" destId="{56D101C6-C760-44E7-8DB3-0F2C033A68DA}" srcOrd="1" destOrd="0" presId="urn:microsoft.com/office/officeart/2005/8/layout/hList1"/>
    <dgm:cxn modelId="{D15A6AD0-7D1A-49EE-8C30-5C9B5FA4D135}" type="presParOf" srcId="{435526C0-5E64-4481-A7D3-386F20438723}" destId="{0EA43863-84F4-44AE-801C-741F0A86AA19}" srcOrd="1" destOrd="0" presId="urn:microsoft.com/office/officeart/2005/8/layout/hList1"/>
    <dgm:cxn modelId="{9E834203-26D4-49AF-B53F-EE5A6B600DCA}" type="presParOf" srcId="{435526C0-5E64-4481-A7D3-386F20438723}" destId="{16F808A0-3EED-4684-87CA-3BA5242B7840}" srcOrd="2" destOrd="0" presId="urn:microsoft.com/office/officeart/2005/8/layout/hList1"/>
    <dgm:cxn modelId="{7404D528-7BE8-4D35-BEE0-FBAE240D8C46}" type="presParOf" srcId="{16F808A0-3EED-4684-87CA-3BA5242B7840}" destId="{8C75E5B1-4878-42A5-B241-CB5BA7C80EDB}" srcOrd="0" destOrd="0" presId="urn:microsoft.com/office/officeart/2005/8/layout/hList1"/>
    <dgm:cxn modelId="{3F27E867-9C34-433E-8C1F-751BE73E77D3}" type="presParOf" srcId="{16F808A0-3EED-4684-87CA-3BA5242B7840}" destId="{9372945A-AA24-468D-9F85-E8F2D105EDD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1E0C74-8A0D-438C-951B-306D4CC1EDBA}"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694A128F-8AD1-49AD-8083-0A7795E45262}">
      <dgm:prSet phldrT="[Tex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Review:</a:t>
          </a:r>
        </a:p>
        <a:p>
          <a:pPr marL="457200" lvl="2" indent="0" defTabSz="1066800">
            <a:lnSpc>
              <a:spcPct val="90000"/>
            </a:lnSpc>
            <a:spcBef>
              <a:spcPct val="0"/>
            </a:spcBef>
            <a:spcAft>
              <a:spcPct val="15000"/>
            </a:spcAft>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Posting dates</a:t>
          </a:r>
        </a:p>
        <a:p>
          <a:pPr marL="457200" marR="0" lvl="2" indent="0" defTabSz="10668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Minimum Qualifications</a:t>
          </a:r>
        </a:p>
        <a:p>
          <a:pPr marL="457200" marR="0" lvl="2" indent="0" defTabSz="10668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Approve</a:t>
          </a:r>
        </a:p>
      </dgm:t>
    </dgm:pt>
    <dgm:pt modelId="{FD1B8357-4493-4A55-9E5A-A6F18290A387}" type="parTrans" cxnId="{D78582A8-EA9E-4D04-865A-632FB870C197}">
      <dgm:prSet/>
      <dgm:spPr/>
      <dgm:t>
        <a:bodyPr/>
        <a:lstStyle/>
        <a:p>
          <a:endParaRPr lang="en-US"/>
        </a:p>
      </dgm:t>
    </dgm:pt>
    <dgm:pt modelId="{4760880E-BA68-40AA-B790-C86F10106A6F}" type="sibTrans" cxnId="{D78582A8-EA9E-4D04-865A-632FB870C197}">
      <dgm:prSet/>
      <dgm:spPr/>
      <dgm:t>
        <a:bodyPr/>
        <a:lstStyle/>
        <a:p>
          <a:endParaRPr lang="en-US"/>
        </a:p>
      </dgm:t>
    </dgm:pt>
    <dgm:pt modelId="{827E05B5-2385-4C8D-A144-C5E7F45C00EA}">
      <dgm:prSet phldrT="[Text]"/>
      <dgm:spPr>
        <a:solidFill>
          <a:srgbClr val="4CB6AC"/>
        </a:solidFill>
      </dgm:spPr>
      <dgm:t>
        <a:bodyPr/>
        <a:lstStyle/>
        <a:p>
          <a:r>
            <a:rPr lang="en-US" dirty="0">
              <a:latin typeface="Source Sans Pro" panose="020B0503030403020204" pitchFamily="34" charset="0"/>
              <a:ea typeface="Source Sans Pro" panose="020B0503030403020204" pitchFamily="34" charset="0"/>
            </a:rPr>
            <a:t>HR</a:t>
          </a:r>
        </a:p>
      </dgm:t>
    </dgm:pt>
    <dgm:pt modelId="{18E89095-075F-4544-B3DA-D263B8DD86DA}" type="parTrans" cxnId="{C5734CD4-B570-4159-8923-835F0C866D97}">
      <dgm:prSet/>
      <dgm:spPr/>
      <dgm:t>
        <a:bodyPr/>
        <a:lstStyle/>
        <a:p>
          <a:endParaRPr lang="en-US"/>
        </a:p>
      </dgm:t>
    </dgm:pt>
    <dgm:pt modelId="{C1727D16-2350-40FB-9965-27B09DD36228}" type="sibTrans" cxnId="{C5734CD4-B570-4159-8923-835F0C866D97}">
      <dgm:prSet/>
      <dgm:spPr/>
      <dgm:t>
        <a:bodyPr/>
        <a:lstStyle/>
        <a:p>
          <a:endParaRPr lang="en-US"/>
        </a:p>
      </dgm:t>
    </dgm:pt>
    <dgm:pt modelId="{D0161677-9A44-480E-87D0-1E1BE8DDCBC4}">
      <dgm:prSet phldrT="[Text]"/>
      <dgm:spPr>
        <a:solidFill>
          <a:srgbClr val="C9E9E6">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Draft &amp; update</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Review &amp; approve SQs</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Advertising</a:t>
          </a:r>
        </a:p>
      </dgm:t>
    </dgm:pt>
    <dgm:pt modelId="{B3D0EBCC-E718-4974-9813-2905D4BED667}" type="parTrans" cxnId="{C343C416-1900-4992-8590-CAF9A70C3ED7}">
      <dgm:prSet/>
      <dgm:spPr/>
      <dgm:t>
        <a:bodyPr/>
        <a:lstStyle/>
        <a:p>
          <a:endParaRPr lang="en-US"/>
        </a:p>
      </dgm:t>
    </dgm:pt>
    <dgm:pt modelId="{79C6333B-61F8-465A-96D2-C0C2200C3308}" type="sibTrans" cxnId="{C343C416-1900-4992-8590-CAF9A70C3ED7}">
      <dgm:prSet/>
      <dgm:spPr/>
      <dgm:t>
        <a:bodyPr/>
        <a:lstStyle/>
        <a:p>
          <a:endParaRPr lang="en-US"/>
        </a:p>
      </dgm:t>
    </dgm:pt>
    <dgm:pt modelId="{B60CE698-20C6-4B36-9DFA-A85D88AB9C34}">
      <dgm:prSet phldrT="[Text]"/>
      <dgm:spPr>
        <a:solidFill>
          <a:srgbClr val="CF94D8"/>
        </a:solidFill>
      </dgm:spPr>
      <dgm:t>
        <a:bodyPr/>
        <a:lstStyle/>
        <a:p>
          <a:r>
            <a:rPr lang="en-US" dirty="0">
              <a:latin typeface="Source Sans Pro" panose="020B0503030403020204" pitchFamily="34" charset="0"/>
              <a:ea typeface="Source Sans Pro" panose="020B0503030403020204" pitchFamily="34" charset="0"/>
            </a:rPr>
            <a:t>Hiring Manager</a:t>
          </a:r>
        </a:p>
      </dgm:t>
    </dgm:pt>
    <dgm:pt modelId="{9E5EED9F-E5EA-43F2-A69D-4A476FC71CA6}" type="sibTrans" cxnId="{A9EF91CD-7BA7-4E81-942C-C78E514AA325}">
      <dgm:prSet/>
      <dgm:spPr/>
      <dgm:t>
        <a:bodyPr/>
        <a:lstStyle/>
        <a:p>
          <a:endParaRPr lang="en-US"/>
        </a:p>
      </dgm:t>
    </dgm:pt>
    <dgm:pt modelId="{096FC3EA-533F-4DDC-9265-3AE170C2A9C8}" type="parTrans" cxnId="{A9EF91CD-7BA7-4E81-942C-C78E514AA325}">
      <dgm:prSet/>
      <dgm:spPr/>
      <dgm:t>
        <a:bodyPr/>
        <a:lstStyle/>
        <a:p>
          <a:endParaRPr lang="en-US"/>
        </a:p>
      </dgm:t>
    </dgm:pt>
    <dgm:pt modelId="{CB605004-77AF-4F2B-922D-CB4EF149F4E9}">
      <dgm:prSet phldrT="[Text]"/>
      <dgm:spPr>
        <a:solidFill>
          <a:srgbClr val="EDD7F1">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Supplemental Questions (SQ)</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Identify advertising resources</a:t>
          </a:r>
        </a:p>
      </dgm:t>
    </dgm:pt>
    <dgm:pt modelId="{97B371EC-F485-4C5C-B4C9-114175830778}" type="parTrans" cxnId="{AD047FF6-9E08-4668-A70E-3D66FA0DF2A5}">
      <dgm:prSet/>
      <dgm:spPr/>
      <dgm:t>
        <a:bodyPr/>
        <a:lstStyle/>
        <a:p>
          <a:endParaRPr lang="en-US"/>
        </a:p>
      </dgm:t>
    </dgm:pt>
    <dgm:pt modelId="{27597C72-757A-453C-9D79-E788CDFE6417}" type="sibTrans" cxnId="{AD047FF6-9E08-4668-A70E-3D66FA0DF2A5}">
      <dgm:prSet/>
      <dgm:spPr/>
      <dgm:t>
        <a:bodyPr/>
        <a:lstStyle/>
        <a:p>
          <a:endParaRPr lang="en-US"/>
        </a:p>
      </dgm:t>
    </dgm:pt>
    <dgm:pt modelId="{4DBAE1E1-3A77-4EB0-A834-3E02CEA18B72}">
      <dgm:prSet/>
      <dgm:spPr>
        <a:solidFill>
          <a:srgbClr val="C9E9E6">
            <a:alpha val="90000"/>
          </a:srgbClr>
        </a:solidFill>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Source Sans Pro" panose="020B0503030403020204" pitchFamily="34" charset="0"/>
              <a:ea typeface="Source Sans Pro" panose="020B0503030403020204" pitchFamily="34" charset="0"/>
            </a:rPr>
            <a:t>Other targeted recruitment strategies</a:t>
          </a:r>
        </a:p>
      </dgm:t>
    </dgm:pt>
    <dgm:pt modelId="{CF8FCCDB-1925-4568-BA55-56164396B482}" type="parTrans" cxnId="{769B0DD7-4CA0-4EF1-8DFE-C33FBD6E205E}">
      <dgm:prSet/>
      <dgm:spPr/>
      <dgm:t>
        <a:bodyPr/>
        <a:lstStyle/>
        <a:p>
          <a:endParaRPr lang="en-US"/>
        </a:p>
      </dgm:t>
    </dgm:pt>
    <dgm:pt modelId="{804E1F6D-1850-4CDE-9F91-3923040F30E5}" type="sibTrans" cxnId="{769B0DD7-4CA0-4EF1-8DFE-C33FBD6E205E}">
      <dgm:prSet/>
      <dgm:spPr/>
      <dgm:t>
        <a:bodyPr/>
        <a:lstStyle/>
        <a:p>
          <a:endParaRPr lang="en-US"/>
        </a:p>
      </dgm:t>
    </dgm:pt>
    <dgm:pt modelId="{8D0ABA7A-C7FF-4BDD-B4B1-70267BF5905B}" type="pres">
      <dgm:prSet presAssocID="{5E1E0C74-8A0D-438C-951B-306D4CC1EDBA}" presName="Name0" presStyleCnt="0">
        <dgm:presLayoutVars>
          <dgm:dir/>
          <dgm:animLvl val="lvl"/>
          <dgm:resizeHandles val="exact"/>
        </dgm:presLayoutVars>
      </dgm:prSet>
      <dgm:spPr/>
    </dgm:pt>
    <dgm:pt modelId="{21096C25-5D55-439C-A452-EE5A0D5DCC09}" type="pres">
      <dgm:prSet presAssocID="{B60CE698-20C6-4B36-9DFA-A85D88AB9C34}" presName="composite" presStyleCnt="0"/>
      <dgm:spPr/>
    </dgm:pt>
    <dgm:pt modelId="{6576655B-F95D-45D2-ADBA-063B4BBD95B3}" type="pres">
      <dgm:prSet presAssocID="{B60CE698-20C6-4B36-9DFA-A85D88AB9C34}" presName="parTx" presStyleLbl="alignNode1" presStyleIdx="0" presStyleCnt="2">
        <dgm:presLayoutVars>
          <dgm:chMax val="0"/>
          <dgm:chPref val="0"/>
          <dgm:bulletEnabled val="1"/>
        </dgm:presLayoutVars>
      </dgm:prSet>
      <dgm:spPr/>
    </dgm:pt>
    <dgm:pt modelId="{B7782DCA-1137-4136-A162-502A5118610E}" type="pres">
      <dgm:prSet presAssocID="{B60CE698-20C6-4B36-9DFA-A85D88AB9C34}" presName="desTx" presStyleLbl="alignAccFollowNode1" presStyleIdx="0" presStyleCnt="2">
        <dgm:presLayoutVars>
          <dgm:bulletEnabled val="1"/>
        </dgm:presLayoutVars>
      </dgm:prSet>
      <dgm:spPr/>
    </dgm:pt>
    <dgm:pt modelId="{95C13E32-FDD5-4167-A7C4-5ED2F0CC25DB}" type="pres">
      <dgm:prSet presAssocID="{9E5EED9F-E5EA-43F2-A69D-4A476FC71CA6}" presName="space" presStyleCnt="0"/>
      <dgm:spPr/>
    </dgm:pt>
    <dgm:pt modelId="{C58EB186-FB77-46BD-9897-2A7B1E689504}" type="pres">
      <dgm:prSet presAssocID="{827E05B5-2385-4C8D-A144-C5E7F45C00EA}" presName="composite" presStyleCnt="0"/>
      <dgm:spPr/>
    </dgm:pt>
    <dgm:pt modelId="{EEB02B8B-E50D-4A4A-B732-A0247FBCFF9B}" type="pres">
      <dgm:prSet presAssocID="{827E05B5-2385-4C8D-A144-C5E7F45C00EA}" presName="parTx" presStyleLbl="alignNode1" presStyleIdx="1" presStyleCnt="2">
        <dgm:presLayoutVars>
          <dgm:chMax val="0"/>
          <dgm:chPref val="0"/>
          <dgm:bulletEnabled val="1"/>
        </dgm:presLayoutVars>
      </dgm:prSet>
      <dgm:spPr/>
    </dgm:pt>
    <dgm:pt modelId="{4FD5258E-2D0E-45B0-B84F-C6F3EB088456}" type="pres">
      <dgm:prSet presAssocID="{827E05B5-2385-4C8D-A144-C5E7F45C00EA}" presName="desTx" presStyleLbl="alignAccFollowNode1" presStyleIdx="1" presStyleCnt="2">
        <dgm:presLayoutVars>
          <dgm:bulletEnabled val="1"/>
        </dgm:presLayoutVars>
      </dgm:prSet>
      <dgm:spPr/>
    </dgm:pt>
  </dgm:ptLst>
  <dgm:cxnLst>
    <dgm:cxn modelId="{90DC4F15-F551-4F99-980A-BD455584DD19}" type="presOf" srcId="{CB605004-77AF-4F2B-922D-CB4EF149F4E9}" destId="{B7782DCA-1137-4136-A162-502A5118610E}" srcOrd="0" destOrd="1" presId="urn:microsoft.com/office/officeart/2005/8/layout/hList1"/>
    <dgm:cxn modelId="{54D5BB15-3301-4AF8-A2B0-11F25EC037FF}" type="presOf" srcId="{5E1E0C74-8A0D-438C-951B-306D4CC1EDBA}" destId="{8D0ABA7A-C7FF-4BDD-B4B1-70267BF5905B}" srcOrd="0" destOrd="0" presId="urn:microsoft.com/office/officeart/2005/8/layout/hList1"/>
    <dgm:cxn modelId="{C343C416-1900-4992-8590-CAF9A70C3ED7}" srcId="{827E05B5-2385-4C8D-A144-C5E7F45C00EA}" destId="{D0161677-9A44-480E-87D0-1E1BE8DDCBC4}" srcOrd="0" destOrd="0" parTransId="{B3D0EBCC-E718-4974-9813-2905D4BED667}" sibTransId="{79C6333B-61F8-465A-96D2-C0C2200C3308}"/>
    <dgm:cxn modelId="{CEE86626-B7F5-4421-99CA-9BAB4F3D58D3}" type="presOf" srcId="{D0161677-9A44-480E-87D0-1E1BE8DDCBC4}" destId="{4FD5258E-2D0E-45B0-B84F-C6F3EB088456}" srcOrd="0" destOrd="0" presId="urn:microsoft.com/office/officeart/2005/8/layout/hList1"/>
    <dgm:cxn modelId="{32A9222A-CC06-486A-BCE7-0996E7602F8A}" type="presOf" srcId="{827E05B5-2385-4C8D-A144-C5E7F45C00EA}" destId="{EEB02B8B-E50D-4A4A-B732-A0247FBCFF9B}" srcOrd="0" destOrd="0" presId="urn:microsoft.com/office/officeart/2005/8/layout/hList1"/>
    <dgm:cxn modelId="{419E4873-0F42-4EAB-99A4-1038E057EDA8}" type="presOf" srcId="{4DBAE1E1-3A77-4EB0-A834-3E02CEA18B72}" destId="{4FD5258E-2D0E-45B0-B84F-C6F3EB088456}" srcOrd="0" destOrd="1" presId="urn:microsoft.com/office/officeart/2005/8/layout/hList1"/>
    <dgm:cxn modelId="{7AEAB298-6F83-4649-B0FB-96AA28BF6FFD}" type="presOf" srcId="{B60CE698-20C6-4B36-9DFA-A85D88AB9C34}" destId="{6576655B-F95D-45D2-ADBA-063B4BBD95B3}" srcOrd="0" destOrd="0" presId="urn:microsoft.com/office/officeart/2005/8/layout/hList1"/>
    <dgm:cxn modelId="{D78582A8-EA9E-4D04-865A-632FB870C197}" srcId="{B60CE698-20C6-4B36-9DFA-A85D88AB9C34}" destId="{694A128F-8AD1-49AD-8083-0A7795E45262}" srcOrd="0" destOrd="0" parTransId="{FD1B8357-4493-4A55-9E5A-A6F18290A387}" sibTransId="{4760880E-BA68-40AA-B790-C86F10106A6F}"/>
    <dgm:cxn modelId="{F4194AAB-A594-4113-9B4C-F96B0E8E5858}" type="presOf" srcId="{694A128F-8AD1-49AD-8083-0A7795E45262}" destId="{B7782DCA-1137-4136-A162-502A5118610E}" srcOrd="0" destOrd="0" presId="urn:microsoft.com/office/officeart/2005/8/layout/hList1"/>
    <dgm:cxn modelId="{A9EF91CD-7BA7-4E81-942C-C78E514AA325}" srcId="{5E1E0C74-8A0D-438C-951B-306D4CC1EDBA}" destId="{B60CE698-20C6-4B36-9DFA-A85D88AB9C34}" srcOrd="0" destOrd="0" parTransId="{096FC3EA-533F-4DDC-9265-3AE170C2A9C8}" sibTransId="{9E5EED9F-E5EA-43F2-A69D-4A476FC71CA6}"/>
    <dgm:cxn modelId="{C5734CD4-B570-4159-8923-835F0C866D97}" srcId="{5E1E0C74-8A0D-438C-951B-306D4CC1EDBA}" destId="{827E05B5-2385-4C8D-A144-C5E7F45C00EA}" srcOrd="1" destOrd="0" parTransId="{18E89095-075F-4544-B3DA-D263B8DD86DA}" sibTransId="{C1727D16-2350-40FB-9965-27B09DD36228}"/>
    <dgm:cxn modelId="{769B0DD7-4CA0-4EF1-8DFE-C33FBD6E205E}" srcId="{827E05B5-2385-4C8D-A144-C5E7F45C00EA}" destId="{4DBAE1E1-3A77-4EB0-A834-3E02CEA18B72}" srcOrd="1" destOrd="0" parTransId="{CF8FCCDB-1925-4568-BA55-56164396B482}" sibTransId="{804E1F6D-1850-4CDE-9F91-3923040F30E5}"/>
    <dgm:cxn modelId="{AD047FF6-9E08-4668-A70E-3D66FA0DF2A5}" srcId="{B60CE698-20C6-4B36-9DFA-A85D88AB9C34}" destId="{CB605004-77AF-4F2B-922D-CB4EF149F4E9}" srcOrd="1" destOrd="0" parTransId="{97B371EC-F485-4C5C-B4C9-114175830778}" sibTransId="{27597C72-757A-453C-9D79-E788CDFE6417}"/>
    <dgm:cxn modelId="{14CB6120-E430-498E-8418-8B8CE7BDF7DD}" type="presParOf" srcId="{8D0ABA7A-C7FF-4BDD-B4B1-70267BF5905B}" destId="{21096C25-5D55-439C-A452-EE5A0D5DCC09}" srcOrd="0" destOrd="0" presId="urn:microsoft.com/office/officeart/2005/8/layout/hList1"/>
    <dgm:cxn modelId="{DFE40FC7-DEFA-43D1-9C66-5184724FFC18}" type="presParOf" srcId="{21096C25-5D55-439C-A452-EE5A0D5DCC09}" destId="{6576655B-F95D-45D2-ADBA-063B4BBD95B3}" srcOrd="0" destOrd="0" presId="urn:microsoft.com/office/officeart/2005/8/layout/hList1"/>
    <dgm:cxn modelId="{64DEAA96-A738-4D54-87E6-E29C182181AB}" type="presParOf" srcId="{21096C25-5D55-439C-A452-EE5A0D5DCC09}" destId="{B7782DCA-1137-4136-A162-502A5118610E}" srcOrd="1" destOrd="0" presId="urn:microsoft.com/office/officeart/2005/8/layout/hList1"/>
    <dgm:cxn modelId="{8A593778-2B5F-458A-917A-66A3A1146CD3}" type="presParOf" srcId="{8D0ABA7A-C7FF-4BDD-B4B1-70267BF5905B}" destId="{95C13E32-FDD5-4167-A7C4-5ED2F0CC25DB}" srcOrd="1" destOrd="0" presId="urn:microsoft.com/office/officeart/2005/8/layout/hList1"/>
    <dgm:cxn modelId="{EE73C26D-6911-4E72-AA51-15D438D2B36F}" type="presParOf" srcId="{8D0ABA7A-C7FF-4BDD-B4B1-70267BF5905B}" destId="{C58EB186-FB77-46BD-9897-2A7B1E689504}" srcOrd="2" destOrd="0" presId="urn:microsoft.com/office/officeart/2005/8/layout/hList1"/>
    <dgm:cxn modelId="{58E5119B-850C-4AAA-A716-8436524FCA5E}" type="presParOf" srcId="{C58EB186-FB77-46BD-9897-2A7B1E689504}" destId="{EEB02B8B-E50D-4A4A-B732-A0247FBCFF9B}" srcOrd="0" destOrd="0" presId="urn:microsoft.com/office/officeart/2005/8/layout/hList1"/>
    <dgm:cxn modelId="{6E6236D0-9136-48D8-9F3A-772E70CFF35E}" type="presParOf" srcId="{C58EB186-FB77-46BD-9897-2A7B1E689504}" destId="{4FD5258E-2D0E-45B0-B84F-C6F3EB08845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E8B33-3BCC-4D09-86FD-5099EEF63D83}">
      <dsp:nvSpPr>
        <dsp:cNvPr id="0" name=""/>
        <dsp:cNvSpPr/>
      </dsp:nvSpPr>
      <dsp:spPr>
        <a:xfrm rot="16200000">
          <a:off x="-1841134" y="2564431"/>
          <a:ext cx="4171585" cy="531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734"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Julie Trimbell</a:t>
          </a:r>
        </a:p>
      </dsp:txBody>
      <dsp:txXfrm>
        <a:off x="-1841134" y="2564431"/>
        <a:ext cx="4171585" cy="531558"/>
      </dsp:txXfrm>
    </dsp:sp>
    <dsp:sp modelId="{4DB3F5C4-5F42-41C5-AF5B-4D2A2BE65308}">
      <dsp:nvSpPr>
        <dsp:cNvPr id="0" name=""/>
        <dsp:cNvSpPr/>
      </dsp:nvSpPr>
      <dsp:spPr>
        <a:xfrm>
          <a:off x="331370" y="1494475"/>
          <a:ext cx="2132395" cy="3485894"/>
        </a:xfrm>
        <a:prstGeom prst="rect">
          <a:avLst/>
        </a:prstGeom>
        <a:solidFill>
          <a:srgbClr val="065D8C"/>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60734"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Building Inspection</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CDA Housing</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Community Development</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DPCED Office of the Director</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Economic Development</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Fire</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Human Resources</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Mayor’s Office</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Office of the Independent Police Monitor</a:t>
          </a:r>
        </a:p>
        <a:p>
          <a:pPr marL="114300" lvl="1" indent="-114300" algn="l" defTabSz="622300">
            <a:lnSpc>
              <a:spcPct val="90000"/>
            </a:lnSpc>
            <a:spcBef>
              <a:spcPct val="0"/>
            </a:spcBef>
            <a:spcAft>
              <a:spcPct val="15000"/>
            </a:spcAft>
            <a:buChar char="•"/>
          </a:pPr>
          <a:r>
            <a:rPr lang="en-US" sz="1400" kern="1200" dirty="0">
              <a:latin typeface="Source Sans Pro" panose="020B0503030403020204" pitchFamily="34" charset="0"/>
              <a:ea typeface="Source Sans Pro" panose="020B0503030403020204" pitchFamily="34" charset="0"/>
            </a:rPr>
            <a:t>Planning</a:t>
          </a:r>
        </a:p>
      </dsp:txBody>
      <dsp:txXfrm>
        <a:off x="331370" y="1494475"/>
        <a:ext cx="2132395" cy="3485894"/>
      </dsp:txXfrm>
    </dsp:sp>
    <dsp:sp modelId="{04358B9A-EF17-49CF-AD75-9A84E6FD93F5}">
      <dsp:nvSpPr>
        <dsp:cNvPr id="0" name=""/>
        <dsp:cNvSpPr/>
      </dsp:nvSpPr>
      <dsp:spPr>
        <a:xfrm>
          <a:off x="190692" y="35873"/>
          <a:ext cx="1421390" cy="1502607"/>
        </a:xfrm>
        <a:prstGeom prst="rect">
          <a:avLst/>
        </a:prstGeom>
        <a:blipFill rotWithShape="1">
          <a:blip xmlns:r="http://schemas.openxmlformats.org/officeDocument/2006/relationships" r:embed="rId1"/>
          <a:stretch>
            <a:fillRect/>
          </a:stretch>
        </a:blip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B5730C-5D66-416F-B4F8-E4708CDA0FEF}">
      <dsp:nvSpPr>
        <dsp:cNvPr id="0" name=""/>
        <dsp:cNvSpPr/>
      </dsp:nvSpPr>
      <dsp:spPr>
        <a:xfrm rot="16200000">
          <a:off x="804113" y="2712330"/>
          <a:ext cx="3956209" cy="52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734" bIns="0" numCol="1" spcCol="1270" anchor="t" anchorCtr="0">
          <a:noAutofit/>
        </a:bodyPr>
        <a:lstStyle/>
        <a:p>
          <a:pPr marL="0" lvl="0" indent="0" algn="l" defTabSz="1111250">
            <a:lnSpc>
              <a:spcPct val="90000"/>
            </a:lnSpc>
            <a:spcBef>
              <a:spcPct val="0"/>
            </a:spcBef>
            <a:spcAft>
              <a:spcPct val="35000"/>
            </a:spcAft>
            <a:buNone/>
          </a:pPr>
          <a:r>
            <a:rPr lang="en-US" sz="2500" kern="1200" dirty="0">
              <a:latin typeface="Source Sans Pro" panose="020B0503030403020204" pitchFamily="34" charset="0"/>
              <a:ea typeface="Source Sans Pro" panose="020B0503030403020204" pitchFamily="34" charset="0"/>
            </a:rPr>
            <a:t>Bill Wick</a:t>
          </a:r>
        </a:p>
      </dsp:txBody>
      <dsp:txXfrm>
        <a:off x="804113" y="2712330"/>
        <a:ext cx="3956209" cy="520776"/>
      </dsp:txXfrm>
    </dsp:sp>
    <dsp:sp modelId="{C9C6C7DB-7BF4-4F94-87D0-5A6FE3E77871}">
      <dsp:nvSpPr>
        <dsp:cNvPr id="0" name=""/>
        <dsp:cNvSpPr/>
      </dsp:nvSpPr>
      <dsp:spPr>
        <a:xfrm>
          <a:off x="2987860" y="1571746"/>
          <a:ext cx="2023395" cy="3389759"/>
        </a:xfrm>
        <a:prstGeom prst="rect">
          <a:avLst/>
        </a:prstGeom>
        <a:solidFill>
          <a:srgbClr val="065D8C"/>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60734"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Attorneys</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Common Council</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Fleet</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Finance</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IT</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Parks</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Streets</a:t>
          </a:r>
        </a:p>
      </dsp:txBody>
      <dsp:txXfrm>
        <a:off x="2987860" y="1571746"/>
        <a:ext cx="2023395" cy="3389759"/>
      </dsp:txXfrm>
    </dsp:sp>
    <dsp:sp modelId="{63FE35F9-037C-4260-9055-1C70B08B40F8}">
      <dsp:nvSpPr>
        <dsp:cNvPr id="0" name=""/>
        <dsp:cNvSpPr/>
      </dsp:nvSpPr>
      <dsp:spPr>
        <a:xfrm>
          <a:off x="2884256" y="20902"/>
          <a:ext cx="1423141" cy="1501590"/>
        </a:xfrm>
        <a:prstGeom prst="rect">
          <a:avLst/>
        </a:prstGeom>
        <a:blipFill rotWithShape="1">
          <a:blip xmlns:r="http://schemas.openxmlformats.org/officeDocument/2006/relationships" r:embed="rId2"/>
          <a:stretch>
            <a:fillRect/>
          </a:stretch>
        </a:blip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5D4810-895F-4C72-8433-79BFA81650A1}">
      <dsp:nvSpPr>
        <dsp:cNvPr id="0" name=""/>
        <dsp:cNvSpPr/>
      </dsp:nvSpPr>
      <dsp:spPr>
        <a:xfrm rot="16200000">
          <a:off x="3654457" y="2966544"/>
          <a:ext cx="3510265" cy="50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734"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Brooke Gillitzer</a:t>
          </a:r>
        </a:p>
      </dsp:txBody>
      <dsp:txXfrm>
        <a:off x="3654457" y="2966544"/>
        <a:ext cx="3510265" cy="501450"/>
      </dsp:txXfrm>
    </dsp:sp>
    <dsp:sp modelId="{697E38D9-03CE-4B98-9A1E-740E2A3EBBC1}">
      <dsp:nvSpPr>
        <dsp:cNvPr id="0" name=""/>
        <dsp:cNvSpPr/>
      </dsp:nvSpPr>
      <dsp:spPr>
        <a:xfrm>
          <a:off x="5648159" y="1450901"/>
          <a:ext cx="2015089" cy="3524032"/>
        </a:xfrm>
        <a:prstGeom prst="rect">
          <a:avLst/>
        </a:prstGeom>
        <a:solidFill>
          <a:srgbClr val="065D8C"/>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60734"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Civil Rights</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Clerks</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EAP</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Metro</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Monona Terrace</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Municipal Court</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Police</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Water Utility</a:t>
          </a:r>
        </a:p>
      </dsp:txBody>
      <dsp:txXfrm>
        <a:off x="5648159" y="1450901"/>
        <a:ext cx="2015089" cy="3524032"/>
      </dsp:txXfrm>
    </dsp:sp>
    <dsp:sp modelId="{9D29528E-C378-46F9-BCFE-3AD2C31D2FE0}">
      <dsp:nvSpPr>
        <dsp:cNvPr id="0" name=""/>
        <dsp:cNvSpPr/>
      </dsp:nvSpPr>
      <dsp:spPr>
        <a:xfrm>
          <a:off x="5527383" y="20908"/>
          <a:ext cx="1574541" cy="1511991"/>
        </a:xfrm>
        <a:prstGeom prst="rect">
          <a:avLst/>
        </a:prstGeom>
        <a:blipFill rotWithShape="1">
          <a:blip xmlns:r="http://schemas.openxmlformats.org/officeDocument/2006/relationships" r:embed="rId3"/>
          <a:srcRect/>
          <a:stretch>
            <a:fillRect t="-4000" b="-4000"/>
          </a:stretch>
        </a:blip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335CC-F0AC-48F4-AFBB-10CE68931881}">
      <dsp:nvSpPr>
        <dsp:cNvPr id="0" name=""/>
        <dsp:cNvSpPr/>
      </dsp:nvSpPr>
      <dsp:spPr>
        <a:xfrm rot="16200000">
          <a:off x="6123664" y="2706910"/>
          <a:ext cx="3956209" cy="461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0734" bIns="0" numCol="1" spcCol="1270" anchor="t" anchorCtr="0">
          <a:noAutofit/>
        </a:bodyPr>
        <a:lstStyle/>
        <a:p>
          <a:pPr marL="0" lvl="0" indent="0" algn="l"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Brittney Hayes</a:t>
          </a:r>
          <a:endParaRPr lang="en-US" sz="1800" kern="1200" dirty="0">
            <a:latin typeface="Source Sans Pro" panose="020B0503030403020204" pitchFamily="34" charset="0"/>
            <a:ea typeface="Source Sans Pro" panose="020B0503030403020204" pitchFamily="34" charset="0"/>
          </a:endParaRPr>
        </a:p>
      </dsp:txBody>
      <dsp:txXfrm>
        <a:off x="6123664" y="2706910"/>
        <a:ext cx="3956209" cy="461131"/>
      </dsp:txXfrm>
    </dsp:sp>
    <dsp:sp modelId="{D310173A-5D90-4BA9-8FA7-7B294F810E54}">
      <dsp:nvSpPr>
        <dsp:cNvPr id="0" name=""/>
        <dsp:cNvSpPr/>
      </dsp:nvSpPr>
      <dsp:spPr>
        <a:xfrm>
          <a:off x="8256280" y="1545306"/>
          <a:ext cx="1898417" cy="3440042"/>
        </a:xfrm>
        <a:prstGeom prst="rect">
          <a:avLst/>
        </a:prstGeom>
        <a:solidFill>
          <a:srgbClr val="065D8C"/>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60734"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Assessors</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DOT Office of Director</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Engineering</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Library</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Parking</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Parks Assist</a:t>
          </a:r>
        </a:p>
        <a:p>
          <a:pPr marL="171450" lvl="1" indent="-171450" algn="l" defTabSz="711200">
            <a:lnSpc>
              <a:spcPct val="90000"/>
            </a:lnSpc>
            <a:spcBef>
              <a:spcPct val="0"/>
            </a:spcBef>
            <a:spcAft>
              <a:spcPct val="15000"/>
            </a:spcAft>
            <a:buChar char="•"/>
          </a:pPr>
          <a:r>
            <a:rPr lang="en-US" sz="1600" kern="1200" dirty="0">
              <a:latin typeface="Source Sans Pro" panose="020B0503030403020204" pitchFamily="34" charset="0"/>
              <a:ea typeface="Source Sans Pro" panose="020B0503030403020204" pitchFamily="34" charset="0"/>
            </a:rPr>
            <a:t>Traffic Engineering</a:t>
          </a:r>
        </a:p>
      </dsp:txBody>
      <dsp:txXfrm>
        <a:off x="8256280" y="1545306"/>
        <a:ext cx="1898417" cy="3440042"/>
      </dsp:txXfrm>
    </dsp:sp>
    <dsp:sp modelId="{276AC0D4-1F15-4D50-ACE4-0F474F9A0575}">
      <dsp:nvSpPr>
        <dsp:cNvPr id="0" name=""/>
        <dsp:cNvSpPr/>
      </dsp:nvSpPr>
      <dsp:spPr>
        <a:xfrm>
          <a:off x="8066562" y="15007"/>
          <a:ext cx="1514965" cy="1610242"/>
        </a:xfrm>
        <a:prstGeom prst="rect">
          <a:avLst/>
        </a:prstGeom>
        <a:blipFill>
          <a:blip xmlns:r="http://schemas.openxmlformats.org/officeDocument/2006/relationships" r:embed="rId4"/>
          <a:srcRect/>
          <a:stretch>
            <a:fillRect t="-25000" b="-25000"/>
          </a:stretch>
        </a:blip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CBCB6-3B96-47EB-9F38-017A60DA070D}">
      <dsp:nvSpPr>
        <dsp:cNvPr id="0" name=""/>
        <dsp:cNvSpPr/>
      </dsp:nvSpPr>
      <dsp:spPr>
        <a:xfrm rot="5400000">
          <a:off x="6753339" y="-2892597"/>
          <a:ext cx="727608" cy="6698487"/>
        </a:xfrm>
        <a:prstGeom prst="round2Same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What is needed walking in the door</a:t>
          </a:r>
        </a:p>
      </dsp:txBody>
      <dsp:txXfrm rot="-5400000">
        <a:off x="3767900" y="128361"/>
        <a:ext cx="6662968" cy="656570"/>
      </dsp:txXfrm>
    </dsp:sp>
    <dsp:sp modelId="{A5DD3DF0-393D-4D09-A720-E941329EF0E3}">
      <dsp:nvSpPr>
        <dsp:cNvPr id="0" name=""/>
        <dsp:cNvSpPr/>
      </dsp:nvSpPr>
      <dsp:spPr>
        <a:xfrm>
          <a:off x="0" y="1890"/>
          <a:ext cx="3767899" cy="909510"/>
        </a:xfrm>
        <a:prstGeom prst="roundRect">
          <a:avLst/>
        </a:prstGeom>
        <a:solidFill>
          <a:schemeClr val="accent6">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Source Sans Pro" panose="020B0503030403020204" pitchFamily="34" charset="0"/>
              <a:ea typeface="Source Sans Pro" panose="020B0503030403020204" pitchFamily="34" charset="0"/>
            </a:rPr>
            <a:t>Bare minimum skills to perform the job duties</a:t>
          </a:r>
        </a:p>
      </dsp:txBody>
      <dsp:txXfrm>
        <a:off x="44399" y="46289"/>
        <a:ext cx="3679101" cy="820712"/>
      </dsp:txXfrm>
    </dsp:sp>
    <dsp:sp modelId="{BA0611AE-6DD3-4924-A057-6087C329C1C4}">
      <dsp:nvSpPr>
        <dsp:cNvPr id="0" name=""/>
        <dsp:cNvSpPr/>
      </dsp:nvSpPr>
      <dsp:spPr>
        <a:xfrm rot="5400000">
          <a:off x="6753339" y="-1937611"/>
          <a:ext cx="727608" cy="6698487"/>
        </a:xfrm>
        <a:prstGeom prst="round2Same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Define different paths to qualify (Skills based hiring)</a:t>
          </a:r>
        </a:p>
      </dsp:txBody>
      <dsp:txXfrm rot="-5400000">
        <a:off x="3767900" y="1083347"/>
        <a:ext cx="6662968" cy="656570"/>
      </dsp:txXfrm>
    </dsp:sp>
    <dsp:sp modelId="{77C42EDA-41A4-486E-A875-DB002B69DA03}">
      <dsp:nvSpPr>
        <dsp:cNvPr id="0" name=""/>
        <dsp:cNvSpPr/>
      </dsp:nvSpPr>
      <dsp:spPr>
        <a:xfrm>
          <a:off x="0" y="956876"/>
          <a:ext cx="3767899" cy="909510"/>
        </a:xfrm>
        <a:prstGeom prst="roundRect">
          <a:avLst/>
        </a:prstGeom>
        <a:solidFill>
          <a:schemeClr val="accent6">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Source Sans Pro" panose="020B0503030403020204" pitchFamily="34" charset="0"/>
              <a:ea typeface="Source Sans Pro" panose="020B0503030403020204" pitchFamily="34" charset="0"/>
            </a:rPr>
            <a:t>Alternative ways to meet minimum qualifications</a:t>
          </a:r>
        </a:p>
      </dsp:txBody>
      <dsp:txXfrm>
        <a:off x="44399" y="1001275"/>
        <a:ext cx="3679101" cy="820712"/>
      </dsp:txXfrm>
    </dsp:sp>
    <dsp:sp modelId="{35A3C9A1-C4BA-464E-ACB4-E3DDB01DA21B}">
      <dsp:nvSpPr>
        <dsp:cNvPr id="0" name=""/>
        <dsp:cNvSpPr/>
      </dsp:nvSpPr>
      <dsp:spPr>
        <a:xfrm rot="5400000">
          <a:off x="6753339" y="-982625"/>
          <a:ext cx="727608" cy="6698487"/>
        </a:xfrm>
        <a:prstGeom prst="round2Same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Required versus Desired</a:t>
          </a:r>
        </a:p>
      </dsp:txBody>
      <dsp:txXfrm rot="-5400000">
        <a:off x="3767900" y="2038333"/>
        <a:ext cx="6662968" cy="656570"/>
      </dsp:txXfrm>
    </dsp:sp>
    <dsp:sp modelId="{D7847E69-BA86-4B64-AC79-BDE5E4A5C89E}">
      <dsp:nvSpPr>
        <dsp:cNvPr id="0" name=""/>
        <dsp:cNvSpPr/>
      </dsp:nvSpPr>
      <dsp:spPr>
        <a:xfrm>
          <a:off x="0" y="1911862"/>
          <a:ext cx="3767899" cy="909510"/>
        </a:xfrm>
        <a:prstGeom prst="roundRect">
          <a:avLst/>
        </a:prstGeom>
        <a:solidFill>
          <a:schemeClr val="accent6">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Source Sans Pro" panose="020B0503030403020204" pitchFamily="34" charset="0"/>
              <a:ea typeface="Source Sans Pro" panose="020B0503030403020204" pitchFamily="34" charset="0"/>
            </a:rPr>
            <a:t>Factors to consider</a:t>
          </a:r>
        </a:p>
      </dsp:txBody>
      <dsp:txXfrm>
        <a:off x="44399" y="1956261"/>
        <a:ext cx="3679101" cy="820712"/>
      </dsp:txXfrm>
    </dsp:sp>
    <dsp:sp modelId="{597A72D2-39F0-42DF-BDFD-80F1957038FE}">
      <dsp:nvSpPr>
        <dsp:cNvPr id="0" name=""/>
        <dsp:cNvSpPr/>
      </dsp:nvSpPr>
      <dsp:spPr>
        <a:xfrm rot="5400000">
          <a:off x="6753339" y="-27639"/>
          <a:ext cx="727608" cy="6698487"/>
        </a:xfrm>
        <a:prstGeom prst="round2SameRect">
          <a:avLst/>
        </a:prstGeom>
        <a:solidFill>
          <a:schemeClr val="accent6">
            <a:alpha val="90000"/>
            <a:tint val="40000"/>
            <a:hueOff val="0"/>
            <a:satOff val="0"/>
            <a:lumOff val="0"/>
            <a:alphaOff val="0"/>
          </a:schemeClr>
        </a:solidFill>
        <a:ln w="9525" cap="rnd" cmpd="sng" algn="ctr">
          <a:solidFill>
            <a:schemeClr val="accent6">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Define what candidates will be screened into the process</a:t>
          </a:r>
        </a:p>
      </dsp:txBody>
      <dsp:txXfrm rot="-5400000">
        <a:off x="3767900" y="2993319"/>
        <a:ext cx="6662968" cy="656570"/>
      </dsp:txXfrm>
    </dsp:sp>
    <dsp:sp modelId="{865E7F61-2F1F-4808-B4FB-99E482F71425}">
      <dsp:nvSpPr>
        <dsp:cNvPr id="0" name=""/>
        <dsp:cNvSpPr/>
      </dsp:nvSpPr>
      <dsp:spPr>
        <a:xfrm>
          <a:off x="0" y="2866848"/>
          <a:ext cx="3767899" cy="909510"/>
        </a:xfrm>
        <a:prstGeom prst="roundRect">
          <a:avLst/>
        </a:prstGeom>
        <a:solidFill>
          <a:schemeClr val="accent6">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Source Sans Pro" panose="020B0503030403020204" pitchFamily="34" charset="0"/>
              <a:ea typeface="Source Sans Pro" panose="020B0503030403020204" pitchFamily="34" charset="0"/>
            </a:rPr>
            <a:t>Impact on the process </a:t>
          </a:r>
        </a:p>
      </dsp:txBody>
      <dsp:txXfrm>
        <a:off x="44399" y="2911247"/>
        <a:ext cx="3679101" cy="8207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6655B-F95D-45D2-ADBA-063B4BBD95B3}">
      <dsp:nvSpPr>
        <dsp:cNvPr id="0" name=""/>
        <dsp:cNvSpPr/>
      </dsp:nvSpPr>
      <dsp:spPr>
        <a:xfrm>
          <a:off x="4328" y="200996"/>
          <a:ext cx="4839681" cy="7776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Source Sans Pro" panose="020B0503030403020204" pitchFamily="34" charset="0"/>
              <a:ea typeface="Source Sans Pro" panose="020B0503030403020204" pitchFamily="34" charset="0"/>
            </a:rPr>
            <a:t>Hiring Manager</a:t>
          </a:r>
        </a:p>
      </dsp:txBody>
      <dsp:txXfrm>
        <a:off x="4328" y="200996"/>
        <a:ext cx="4839681" cy="777600"/>
      </dsp:txXfrm>
    </dsp:sp>
    <dsp:sp modelId="{B7782DCA-1137-4136-A162-502A5118610E}">
      <dsp:nvSpPr>
        <dsp:cNvPr id="0" name=""/>
        <dsp:cNvSpPr/>
      </dsp:nvSpPr>
      <dsp:spPr>
        <a:xfrm>
          <a:off x="4328" y="978596"/>
          <a:ext cx="4839681" cy="2598657"/>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Review test</a:t>
          </a: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Develop new questions</a:t>
          </a: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Determine test components and weights</a:t>
          </a:r>
        </a:p>
        <a:p>
          <a:pPr marL="228600" lvl="1" indent="-228600" algn="l" defTabSz="1200150">
            <a:lnSpc>
              <a:spcPct val="90000"/>
            </a:lnSpc>
            <a:spcBef>
              <a:spcPct val="0"/>
            </a:spcBef>
            <a:spcAft>
              <a:spcPct val="15000"/>
            </a:spcAft>
            <a:buChar char="•"/>
          </a:pPr>
          <a:endParaRPr lang="en-US" sz="2700" kern="1200" dirty="0"/>
        </a:p>
      </dsp:txBody>
      <dsp:txXfrm>
        <a:off x="4328" y="978596"/>
        <a:ext cx="4839681" cy="2598657"/>
      </dsp:txXfrm>
    </dsp:sp>
    <dsp:sp modelId="{EEB02B8B-E50D-4A4A-B732-A0247FBCFF9B}">
      <dsp:nvSpPr>
        <dsp:cNvPr id="0" name=""/>
        <dsp:cNvSpPr/>
      </dsp:nvSpPr>
      <dsp:spPr>
        <a:xfrm>
          <a:off x="5464844" y="200996"/>
          <a:ext cx="4940492" cy="7776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Source Sans Pro" panose="020B0503030403020204" pitchFamily="34" charset="0"/>
              <a:ea typeface="Source Sans Pro" panose="020B0503030403020204" pitchFamily="34" charset="0"/>
            </a:rPr>
            <a:t>HR</a:t>
          </a:r>
        </a:p>
      </dsp:txBody>
      <dsp:txXfrm>
        <a:off x="5464844" y="200996"/>
        <a:ext cx="4940492" cy="777600"/>
      </dsp:txXfrm>
    </dsp:sp>
    <dsp:sp modelId="{4FD5258E-2D0E-45B0-B84F-C6F3EB088456}">
      <dsp:nvSpPr>
        <dsp:cNvPr id="0" name=""/>
        <dsp:cNvSpPr/>
      </dsp:nvSpPr>
      <dsp:spPr>
        <a:xfrm>
          <a:off x="5492890" y="978596"/>
          <a:ext cx="4839681" cy="2598657"/>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Update exam</a:t>
          </a: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Verify that test questions are:</a:t>
          </a:r>
        </a:p>
        <a:p>
          <a:pPr marL="457200" lvl="2"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Job related</a:t>
          </a:r>
        </a:p>
        <a:p>
          <a:pPr marL="457200" lvl="2"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Gender neutral</a:t>
          </a:r>
        </a:p>
        <a:p>
          <a:pPr marL="457200" lvl="2"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Integrity of process</a:t>
          </a:r>
        </a:p>
      </dsp:txBody>
      <dsp:txXfrm>
        <a:off x="5492890" y="978596"/>
        <a:ext cx="4839681" cy="259865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6655B-F95D-45D2-ADBA-063B4BBD95B3}">
      <dsp:nvSpPr>
        <dsp:cNvPr id="0" name=""/>
        <dsp:cNvSpPr/>
      </dsp:nvSpPr>
      <dsp:spPr>
        <a:xfrm>
          <a:off x="51" y="76952"/>
          <a:ext cx="4890787" cy="5472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Hiring Manager</a:t>
          </a:r>
        </a:p>
      </dsp:txBody>
      <dsp:txXfrm>
        <a:off x="51" y="76952"/>
        <a:ext cx="4890787" cy="547200"/>
      </dsp:txXfrm>
    </dsp:sp>
    <dsp:sp modelId="{B7782DCA-1137-4136-A162-502A5118610E}">
      <dsp:nvSpPr>
        <dsp:cNvPr id="0" name=""/>
        <dsp:cNvSpPr/>
      </dsp:nvSpPr>
      <dsp:spPr>
        <a:xfrm>
          <a:off x="51" y="624152"/>
          <a:ext cx="4890787" cy="3077145"/>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latin typeface="Source Sans Pro" panose="020B0503030403020204" pitchFamily="34" charset="0"/>
              <a:ea typeface="Source Sans Pro" panose="020B0503030403020204" pitchFamily="34" charset="0"/>
            </a:rPr>
            <a:t>Assist with ‘Other’ applicant screening</a:t>
          </a:r>
        </a:p>
      </dsp:txBody>
      <dsp:txXfrm>
        <a:off x="51" y="624152"/>
        <a:ext cx="4890787" cy="3077145"/>
      </dsp:txXfrm>
    </dsp:sp>
    <dsp:sp modelId="{EEB02B8B-E50D-4A4A-B732-A0247FBCFF9B}">
      <dsp:nvSpPr>
        <dsp:cNvPr id="0" name=""/>
        <dsp:cNvSpPr/>
      </dsp:nvSpPr>
      <dsp:spPr>
        <a:xfrm>
          <a:off x="5575548" y="76952"/>
          <a:ext cx="4890787" cy="5472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HR</a:t>
          </a:r>
        </a:p>
      </dsp:txBody>
      <dsp:txXfrm>
        <a:off x="5575548" y="76952"/>
        <a:ext cx="4890787" cy="547200"/>
      </dsp:txXfrm>
    </dsp:sp>
    <dsp:sp modelId="{4FD5258E-2D0E-45B0-B84F-C6F3EB088456}">
      <dsp:nvSpPr>
        <dsp:cNvPr id="0" name=""/>
        <dsp:cNvSpPr/>
      </dsp:nvSpPr>
      <dsp:spPr>
        <a:xfrm>
          <a:off x="5575548" y="624152"/>
          <a:ext cx="4890787" cy="3077145"/>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228600" lvl="1" indent="0" algn="l" defTabSz="1066800">
            <a:lnSpc>
              <a:spcPct val="90000"/>
            </a:lnSpc>
            <a:spcBef>
              <a:spcPct val="0"/>
            </a:spcBef>
            <a:spcAft>
              <a:spcPct val="15000"/>
            </a:spcAft>
            <a:buFont typeface="Arial" panose="020B0604020202020204" pitchFamily="34" charset="0"/>
            <a:buChar char="•"/>
          </a:pPr>
          <a:r>
            <a:rPr lang="en-US" sz="1900" kern="1200" dirty="0">
              <a:latin typeface="Source Sans Pro" panose="020B0503030403020204" pitchFamily="34" charset="0"/>
              <a:ea typeface="Source Sans Pro" panose="020B0503030403020204" pitchFamily="34" charset="0"/>
            </a:rPr>
            <a:t> Screens for</a:t>
          </a:r>
        </a:p>
        <a:p>
          <a:pPr marL="457200" lvl="2" indent="0" algn="l" defTabSz="1066800">
            <a:lnSpc>
              <a:spcPct val="90000"/>
            </a:lnSpc>
            <a:spcBef>
              <a:spcPct val="0"/>
            </a:spcBef>
            <a:spcAft>
              <a:spcPct val="15000"/>
            </a:spcAft>
            <a:buNone/>
          </a:pPr>
          <a:r>
            <a:rPr lang="en-US" sz="1900" kern="1200" dirty="0">
              <a:latin typeface="Source Sans Pro" panose="020B0503030403020204" pitchFamily="34" charset="0"/>
              <a:ea typeface="Source Sans Pro" panose="020B0503030403020204" pitchFamily="34" charset="0"/>
            </a:rPr>
            <a:t>Legal right to work in US</a:t>
          </a:r>
        </a:p>
        <a:p>
          <a:pPr marL="457200" lvl="2" indent="0" algn="l" defTabSz="1066800">
            <a:lnSpc>
              <a:spcPct val="90000"/>
            </a:lnSpc>
            <a:spcBef>
              <a:spcPct val="0"/>
            </a:spcBef>
            <a:spcAft>
              <a:spcPct val="15000"/>
            </a:spcAft>
            <a:buNone/>
          </a:pPr>
          <a:r>
            <a:rPr lang="en-US" sz="1900" kern="1200" dirty="0">
              <a:latin typeface="Source Sans Pro" panose="020B0503030403020204" pitchFamily="34" charset="0"/>
              <a:ea typeface="Source Sans Pro" panose="020B0503030403020204" pitchFamily="34" charset="0"/>
            </a:rPr>
            <a:t>Age requirement</a:t>
          </a:r>
        </a:p>
        <a:p>
          <a:pPr marL="457200" lvl="2" indent="0" algn="l" defTabSz="1066800">
            <a:lnSpc>
              <a:spcPct val="90000"/>
            </a:lnSpc>
            <a:spcBef>
              <a:spcPct val="0"/>
            </a:spcBef>
            <a:spcAft>
              <a:spcPct val="15000"/>
            </a:spcAft>
            <a:buNone/>
          </a:pPr>
          <a:r>
            <a:rPr lang="en-US" sz="1900" kern="1200" dirty="0">
              <a:latin typeface="Source Sans Pro" panose="020B0503030403020204" pitchFamily="34" charset="0"/>
              <a:ea typeface="Source Sans Pro" panose="020B0503030403020204" pitchFamily="34" charset="0"/>
            </a:rPr>
            <a:t>Eligible</a:t>
          </a:r>
        </a:p>
        <a:p>
          <a:pPr marL="457200" marR="0" lvl="2" indent="0" algn="l" defTabSz="1066800" eaLnBrk="1" fontAlgn="auto" latinLnBrk="0" hangingPunct="1">
            <a:lnSpc>
              <a:spcPct val="90000"/>
            </a:lnSpc>
            <a:spcBef>
              <a:spcPct val="0"/>
            </a:spcBef>
            <a:spcAft>
              <a:spcPct val="15000"/>
            </a:spcAft>
            <a:buClrTx/>
            <a:buSzTx/>
            <a:buFontTx/>
            <a:buNone/>
            <a:tabLst/>
            <a:defRPr/>
          </a:pPr>
          <a:r>
            <a:rPr lang="en-US" sz="1900" kern="1200" dirty="0">
              <a:latin typeface="Source Sans Pro" panose="020B0503030403020204" pitchFamily="34" charset="0"/>
              <a:ea typeface="Source Sans Pro" panose="020B0503030403020204" pitchFamily="34" charset="0"/>
            </a:rPr>
            <a:t>Minimum qualifications (MQs)</a:t>
          </a:r>
        </a:p>
        <a:p>
          <a:pPr marL="457200" lvl="2" indent="0" algn="l" defTabSz="1066800">
            <a:lnSpc>
              <a:spcPct val="90000"/>
            </a:lnSpc>
            <a:spcBef>
              <a:spcPct val="0"/>
            </a:spcBef>
            <a:spcAft>
              <a:spcPct val="15000"/>
            </a:spcAft>
            <a:buNone/>
          </a:pPr>
          <a:endParaRPr lang="en-US" sz="1900" kern="1200" dirty="0">
            <a:latin typeface="Source Sans Pro" panose="020B0503030403020204" pitchFamily="34" charset="0"/>
            <a:ea typeface="Source Sans Pro" panose="020B0503030403020204" pitchFamily="34" charset="0"/>
          </a:endParaRPr>
        </a:p>
        <a:p>
          <a:pPr marL="228600" lvl="1" indent="0" algn="l" defTabSz="1066800">
            <a:lnSpc>
              <a:spcPct val="90000"/>
            </a:lnSpc>
            <a:spcBef>
              <a:spcPct val="0"/>
            </a:spcBef>
            <a:spcAft>
              <a:spcPct val="15000"/>
            </a:spcAft>
            <a:buNone/>
          </a:pPr>
          <a:r>
            <a:rPr lang="en-US" sz="1900" kern="1200" dirty="0">
              <a:latin typeface="Source Sans Pro" panose="020B0503030403020204" pitchFamily="34" charset="0"/>
              <a:ea typeface="Source Sans Pro" panose="020B0503030403020204" pitchFamily="34" charset="0"/>
            </a:rPr>
            <a:t>Attach required documents </a:t>
          </a:r>
        </a:p>
        <a:p>
          <a:pPr marL="228600" lvl="1" indent="0" algn="l" defTabSz="1066800">
            <a:lnSpc>
              <a:spcPct val="90000"/>
            </a:lnSpc>
            <a:spcBef>
              <a:spcPct val="0"/>
            </a:spcBef>
            <a:spcAft>
              <a:spcPct val="15000"/>
            </a:spcAft>
            <a:buNone/>
          </a:pPr>
          <a:endParaRPr lang="en-US" sz="1900" kern="1200" dirty="0"/>
        </a:p>
        <a:p>
          <a:pPr marL="228600" lvl="1" indent="0" algn="l" defTabSz="1066800">
            <a:lnSpc>
              <a:spcPct val="90000"/>
            </a:lnSpc>
            <a:spcBef>
              <a:spcPct val="0"/>
            </a:spcBef>
            <a:spcAft>
              <a:spcPct val="15000"/>
            </a:spcAft>
            <a:buNone/>
          </a:pPr>
          <a:endParaRPr lang="en-US" sz="1900" kern="1200" dirty="0"/>
        </a:p>
      </dsp:txBody>
      <dsp:txXfrm>
        <a:off x="5575548" y="624152"/>
        <a:ext cx="4890787" cy="307714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10E61-CB8C-4A84-9FDE-C48D9B4A2E9C}">
      <dsp:nvSpPr>
        <dsp:cNvPr id="0" name=""/>
        <dsp:cNvSpPr/>
      </dsp:nvSpPr>
      <dsp:spPr>
        <a:xfrm>
          <a:off x="2668837" y="1763669"/>
          <a:ext cx="305793" cy="91440"/>
        </a:xfrm>
        <a:custGeom>
          <a:avLst/>
          <a:gdLst/>
          <a:ahLst/>
          <a:cxnLst/>
          <a:rect l="0" t="0" r="0" b="0"/>
          <a:pathLst>
            <a:path>
              <a:moveTo>
                <a:pt x="0" y="45720"/>
              </a:moveTo>
              <a:lnTo>
                <a:pt x="305793" y="45720"/>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4089" y="1801745"/>
        <a:ext cx="15289" cy="15289"/>
      </dsp:txXfrm>
    </dsp:sp>
    <dsp:sp modelId="{3B9BC395-AD70-40CA-8F3F-68497645ECEA}">
      <dsp:nvSpPr>
        <dsp:cNvPr id="0" name=""/>
        <dsp:cNvSpPr/>
      </dsp:nvSpPr>
      <dsp:spPr>
        <a:xfrm>
          <a:off x="834079" y="1226705"/>
          <a:ext cx="305793" cy="582684"/>
        </a:xfrm>
        <a:custGeom>
          <a:avLst/>
          <a:gdLst/>
          <a:ahLst/>
          <a:cxnLst/>
          <a:rect l="0" t="0" r="0" b="0"/>
          <a:pathLst>
            <a:path>
              <a:moveTo>
                <a:pt x="0" y="0"/>
              </a:moveTo>
              <a:lnTo>
                <a:pt x="152896" y="0"/>
              </a:lnTo>
              <a:lnTo>
                <a:pt x="152896" y="582684"/>
              </a:lnTo>
              <a:lnTo>
                <a:pt x="305793" y="582684"/>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70524" y="1501596"/>
        <a:ext cx="32902" cy="32902"/>
      </dsp:txXfrm>
    </dsp:sp>
    <dsp:sp modelId="{2AB9A8BB-84CC-40DA-96F3-1512C8C93031}">
      <dsp:nvSpPr>
        <dsp:cNvPr id="0" name=""/>
        <dsp:cNvSpPr/>
      </dsp:nvSpPr>
      <dsp:spPr>
        <a:xfrm>
          <a:off x="2668837" y="1180984"/>
          <a:ext cx="305793" cy="91440"/>
        </a:xfrm>
        <a:custGeom>
          <a:avLst/>
          <a:gdLst/>
          <a:ahLst/>
          <a:cxnLst/>
          <a:rect l="0" t="0" r="0" b="0"/>
          <a:pathLst>
            <a:path>
              <a:moveTo>
                <a:pt x="0" y="45720"/>
              </a:moveTo>
              <a:lnTo>
                <a:pt x="305793" y="45720"/>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4089" y="1219060"/>
        <a:ext cx="15289" cy="15289"/>
      </dsp:txXfrm>
    </dsp:sp>
    <dsp:sp modelId="{AE31F020-8EC6-4C71-95E3-9AF51E97E8DB}">
      <dsp:nvSpPr>
        <dsp:cNvPr id="0" name=""/>
        <dsp:cNvSpPr/>
      </dsp:nvSpPr>
      <dsp:spPr>
        <a:xfrm>
          <a:off x="834079" y="1180984"/>
          <a:ext cx="305793" cy="91440"/>
        </a:xfrm>
        <a:custGeom>
          <a:avLst/>
          <a:gdLst/>
          <a:ahLst/>
          <a:cxnLst/>
          <a:rect l="0" t="0" r="0" b="0"/>
          <a:pathLst>
            <a:path>
              <a:moveTo>
                <a:pt x="0" y="45720"/>
              </a:moveTo>
              <a:lnTo>
                <a:pt x="305793" y="45720"/>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79331" y="1219060"/>
        <a:ext cx="15289" cy="15289"/>
      </dsp:txXfrm>
    </dsp:sp>
    <dsp:sp modelId="{2D2AA1ED-5569-45D1-AC1A-5061EBC15A84}">
      <dsp:nvSpPr>
        <dsp:cNvPr id="0" name=""/>
        <dsp:cNvSpPr/>
      </dsp:nvSpPr>
      <dsp:spPr>
        <a:xfrm>
          <a:off x="2668837" y="598300"/>
          <a:ext cx="305793" cy="91440"/>
        </a:xfrm>
        <a:custGeom>
          <a:avLst/>
          <a:gdLst/>
          <a:ahLst/>
          <a:cxnLst/>
          <a:rect l="0" t="0" r="0" b="0"/>
          <a:pathLst>
            <a:path>
              <a:moveTo>
                <a:pt x="0" y="45720"/>
              </a:moveTo>
              <a:lnTo>
                <a:pt x="305793" y="45720"/>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4089" y="636375"/>
        <a:ext cx="15289" cy="15289"/>
      </dsp:txXfrm>
    </dsp:sp>
    <dsp:sp modelId="{F3BB4406-5C73-45EC-A399-24D20EA2894C}">
      <dsp:nvSpPr>
        <dsp:cNvPr id="0" name=""/>
        <dsp:cNvSpPr/>
      </dsp:nvSpPr>
      <dsp:spPr>
        <a:xfrm>
          <a:off x="834079" y="644020"/>
          <a:ext cx="305793" cy="582684"/>
        </a:xfrm>
        <a:custGeom>
          <a:avLst/>
          <a:gdLst/>
          <a:ahLst/>
          <a:cxnLst/>
          <a:rect l="0" t="0" r="0" b="0"/>
          <a:pathLst>
            <a:path>
              <a:moveTo>
                <a:pt x="0" y="582684"/>
              </a:moveTo>
              <a:lnTo>
                <a:pt x="152896" y="582684"/>
              </a:lnTo>
              <a:lnTo>
                <a:pt x="152896" y="0"/>
              </a:lnTo>
              <a:lnTo>
                <a:pt x="305793" y="0"/>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70524" y="918911"/>
        <a:ext cx="32902" cy="32902"/>
      </dsp:txXfrm>
    </dsp:sp>
    <dsp:sp modelId="{0399F7FA-7A41-4368-B933-252E852BF631}">
      <dsp:nvSpPr>
        <dsp:cNvPr id="0" name=""/>
        <dsp:cNvSpPr/>
      </dsp:nvSpPr>
      <dsp:spPr>
        <a:xfrm rot="16200000">
          <a:off x="-625699" y="993631"/>
          <a:ext cx="2453410" cy="466147"/>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Source Sans Pro" panose="020B0503030403020204" pitchFamily="34" charset="0"/>
              <a:ea typeface="Source Sans Pro" panose="020B0503030403020204" pitchFamily="34" charset="0"/>
            </a:rPr>
            <a:t>Knowledge</a:t>
          </a:r>
        </a:p>
      </dsp:txBody>
      <dsp:txXfrm>
        <a:off x="-625699" y="993631"/>
        <a:ext cx="2453410" cy="466147"/>
      </dsp:txXfrm>
    </dsp:sp>
    <dsp:sp modelId="{12515A81-2D12-4BA9-BAC8-DB57EA05A8BB}">
      <dsp:nvSpPr>
        <dsp:cNvPr id="0" name=""/>
        <dsp:cNvSpPr/>
      </dsp:nvSpPr>
      <dsp:spPr>
        <a:xfrm>
          <a:off x="1139872" y="410946"/>
          <a:ext cx="1528965" cy="466147"/>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Knowledge</a:t>
          </a:r>
        </a:p>
      </dsp:txBody>
      <dsp:txXfrm>
        <a:off x="1139872" y="410946"/>
        <a:ext cx="1528965" cy="466147"/>
      </dsp:txXfrm>
    </dsp:sp>
    <dsp:sp modelId="{3838E7D7-3E9D-4BFC-B037-02F8576DE5E4}">
      <dsp:nvSpPr>
        <dsp:cNvPr id="0" name=""/>
        <dsp:cNvSpPr/>
      </dsp:nvSpPr>
      <dsp:spPr>
        <a:xfrm>
          <a:off x="2974630" y="410946"/>
          <a:ext cx="1528965" cy="466147"/>
        </a:xfrm>
        <a:prstGeom prst="rect">
          <a:avLst/>
        </a:prstGeom>
        <a:solidFill>
          <a:schemeClr val="tx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Familiar with the concept</a:t>
          </a:r>
        </a:p>
      </dsp:txBody>
      <dsp:txXfrm>
        <a:off x="2974630" y="410946"/>
        <a:ext cx="1528965" cy="466147"/>
      </dsp:txXfrm>
    </dsp:sp>
    <dsp:sp modelId="{B6E2CFA0-6E76-47FE-A414-C1FB2AF979D3}">
      <dsp:nvSpPr>
        <dsp:cNvPr id="0" name=""/>
        <dsp:cNvSpPr/>
      </dsp:nvSpPr>
      <dsp:spPr>
        <a:xfrm>
          <a:off x="1139872" y="993631"/>
          <a:ext cx="1528965" cy="466147"/>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Working Knowledge</a:t>
          </a:r>
        </a:p>
      </dsp:txBody>
      <dsp:txXfrm>
        <a:off x="1139872" y="993631"/>
        <a:ext cx="1528965" cy="466147"/>
      </dsp:txXfrm>
    </dsp:sp>
    <dsp:sp modelId="{6BBF1A71-24A7-4327-B900-C0976FB8E2EF}">
      <dsp:nvSpPr>
        <dsp:cNvPr id="0" name=""/>
        <dsp:cNvSpPr/>
      </dsp:nvSpPr>
      <dsp:spPr>
        <a:xfrm>
          <a:off x="2974630" y="993631"/>
          <a:ext cx="1528965" cy="466147"/>
        </a:xfrm>
        <a:prstGeom prst="rect">
          <a:avLst/>
        </a:prstGeom>
        <a:solidFill>
          <a:schemeClr val="tx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2 years</a:t>
          </a:r>
        </a:p>
      </dsp:txBody>
      <dsp:txXfrm>
        <a:off x="2974630" y="993631"/>
        <a:ext cx="1528965" cy="466147"/>
      </dsp:txXfrm>
    </dsp:sp>
    <dsp:sp modelId="{C9629B18-DBCB-46AB-A14A-E8D5DB7DD352}">
      <dsp:nvSpPr>
        <dsp:cNvPr id="0" name=""/>
        <dsp:cNvSpPr/>
      </dsp:nvSpPr>
      <dsp:spPr>
        <a:xfrm>
          <a:off x="1139872" y="1576315"/>
          <a:ext cx="1528965" cy="466147"/>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Thorough Knowledge</a:t>
          </a:r>
        </a:p>
      </dsp:txBody>
      <dsp:txXfrm>
        <a:off x="1139872" y="1576315"/>
        <a:ext cx="1528965" cy="466147"/>
      </dsp:txXfrm>
    </dsp:sp>
    <dsp:sp modelId="{705EBA12-B108-4565-A471-E3ED2A32C603}">
      <dsp:nvSpPr>
        <dsp:cNvPr id="0" name=""/>
        <dsp:cNvSpPr/>
      </dsp:nvSpPr>
      <dsp:spPr>
        <a:xfrm>
          <a:off x="2974630" y="1576315"/>
          <a:ext cx="1528965" cy="466147"/>
        </a:xfrm>
        <a:prstGeom prst="rect">
          <a:avLst/>
        </a:prstGeom>
        <a:solidFill>
          <a:schemeClr val="tx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Source Sans Pro" panose="020B0503030403020204" pitchFamily="34" charset="0"/>
              <a:ea typeface="Source Sans Pro" panose="020B0503030403020204" pitchFamily="34" charset="0"/>
            </a:rPr>
            <a:t>4 years &amp; could teach it</a:t>
          </a:r>
        </a:p>
      </dsp:txBody>
      <dsp:txXfrm>
        <a:off x="2974630" y="1576315"/>
        <a:ext cx="1528965" cy="46614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4A062-B13C-4460-A01D-1BF68DEF23B8}">
      <dsp:nvSpPr>
        <dsp:cNvPr id="0" name=""/>
        <dsp:cNvSpPr/>
      </dsp:nvSpPr>
      <dsp:spPr>
        <a:xfrm>
          <a:off x="51" y="61224"/>
          <a:ext cx="4890787" cy="6912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altLang="en-US" sz="2400" kern="1200" dirty="0">
              <a:latin typeface="Source Sans Pro" panose="020B0503030403020204" pitchFamily="34" charset="0"/>
              <a:ea typeface="Source Sans Pro" panose="020B0503030403020204" pitchFamily="34" charset="0"/>
            </a:rPr>
            <a:t>Hiring Manager</a:t>
          </a:r>
        </a:p>
      </dsp:txBody>
      <dsp:txXfrm>
        <a:off x="51" y="61224"/>
        <a:ext cx="4890787" cy="691200"/>
      </dsp:txXfrm>
    </dsp:sp>
    <dsp:sp modelId="{ECF30D5F-04DE-4E27-A523-E92331BC788B}">
      <dsp:nvSpPr>
        <dsp:cNvPr id="0" name=""/>
        <dsp:cNvSpPr/>
      </dsp:nvSpPr>
      <dsp:spPr>
        <a:xfrm>
          <a:off x="51" y="752424"/>
          <a:ext cx="4890787" cy="2964600"/>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latin typeface="Source Sans Pro" panose="020B0503030403020204" pitchFamily="34" charset="0"/>
              <a:ea typeface="Source Sans Pro" panose="020B0503030403020204" pitchFamily="34" charset="0"/>
            </a:rPr>
            <a:t>Updated on test dates</a:t>
          </a:r>
          <a:endParaRPr lang="en-US" altLang="en-US" sz="2400" kern="1200" dirty="0">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en-US" sz="2400" kern="1200" dirty="0">
              <a:latin typeface="Source Sans Pro" panose="020B0503030403020204" pitchFamily="34" charset="0"/>
              <a:ea typeface="Source Sans Pro" panose="020B0503030403020204" pitchFamily="34" charset="0"/>
            </a:rPr>
            <a:t>Gets timeline estimate for candidates referral</a:t>
          </a:r>
          <a:endParaRPr lang="en-US" altLang="en-US" sz="2400" kern="1200" dirty="0">
            <a:latin typeface="Source Sans Pro" panose="020B0503030403020204" pitchFamily="34" charset="0"/>
            <a:ea typeface="Source Sans Pro" panose="020B0503030403020204" pitchFamily="34" charset="0"/>
          </a:endParaRPr>
        </a:p>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Determine SME panel/ finalize benchmarks</a:t>
          </a:r>
        </a:p>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Administer specialized performance tests</a:t>
          </a:r>
        </a:p>
      </dsp:txBody>
      <dsp:txXfrm>
        <a:off x="51" y="752424"/>
        <a:ext cx="4890787" cy="2964600"/>
      </dsp:txXfrm>
    </dsp:sp>
    <dsp:sp modelId="{93FB874E-59A2-435B-86A1-5A23111ABA36}">
      <dsp:nvSpPr>
        <dsp:cNvPr id="0" name=""/>
        <dsp:cNvSpPr/>
      </dsp:nvSpPr>
      <dsp:spPr>
        <a:xfrm>
          <a:off x="5575548" y="61224"/>
          <a:ext cx="4890787" cy="6912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altLang="en-US" sz="2400" kern="1200" dirty="0">
              <a:latin typeface="Source Sans Pro" panose="020B0503030403020204" pitchFamily="34" charset="0"/>
              <a:ea typeface="Source Sans Pro" panose="020B0503030403020204" pitchFamily="34" charset="0"/>
            </a:rPr>
            <a:t>HR</a:t>
          </a:r>
        </a:p>
      </dsp:txBody>
      <dsp:txXfrm>
        <a:off x="5575548" y="61224"/>
        <a:ext cx="4890787" cy="691200"/>
      </dsp:txXfrm>
    </dsp:sp>
    <dsp:sp modelId="{B00EF609-D992-46B9-93EF-4167078E9297}">
      <dsp:nvSpPr>
        <dsp:cNvPr id="0" name=""/>
        <dsp:cNvSpPr/>
      </dsp:nvSpPr>
      <dsp:spPr>
        <a:xfrm>
          <a:off x="5575548" y="752424"/>
          <a:ext cx="4890787" cy="2964600"/>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Schedule dates, times and rooms</a:t>
          </a:r>
        </a:p>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Minimum 3-day notice</a:t>
          </a:r>
        </a:p>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Administer exams/ make-up tests</a:t>
          </a:r>
        </a:p>
        <a:p>
          <a:pPr marL="228600" lvl="1" indent="-228600" algn="l" defTabSz="1066800">
            <a:lnSpc>
              <a:spcPct val="90000"/>
            </a:lnSpc>
            <a:spcBef>
              <a:spcPct val="0"/>
            </a:spcBef>
            <a:spcAft>
              <a:spcPct val="15000"/>
            </a:spcAft>
            <a:buChar char="•"/>
          </a:pPr>
          <a:r>
            <a:rPr lang="en-US" altLang="en-US" sz="2400" kern="1200" dirty="0">
              <a:latin typeface="Source Sans Pro" panose="020B0503030403020204" pitchFamily="34" charset="0"/>
              <a:ea typeface="Source Sans Pro" panose="020B0503030403020204" pitchFamily="34" charset="0"/>
            </a:rPr>
            <a:t>Scoring process</a:t>
          </a:r>
        </a:p>
      </dsp:txBody>
      <dsp:txXfrm>
        <a:off x="5575548" y="752424"/>
        <a:ext cx="4890787" cy="29646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4A062-B13C-4460-A01D-1BF68DEF23B8}">
      <dsp:nvSpPr>
        <dsp:cNvPr id="0" name=""/>
        <dsp:cNvSpPr/>
      </dsp:nvSpPr>
      <dsp:spPr>
        <a:xfrm>
          <a:off x="51" y="297"/>
          <a:ext cx="4890787" cy="6336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altLang="en-US" sz="2200" kern="1200" dirty="0">
              <a:latin typeface="Source Sans Pro" panose="020B0503030403020204" pitchFamily="34" charset="0"/>
              <a:ea typeface="Source Sans Pro" panose="020B0503030403020204" pitchFamily="34" charset="0"/>
            </a:rPr>
            <a:t>Hiring Manager</a:t>
          </a:r>
        </a:p>
      </dsp:txBody>
      <dsp:txXfrm>
        <a:off x="51" y="297"/>
        <a:ext cx="4890787" cy="633600"/>
      </dsp:txXfrm>
    </dsp:sp>
    <dsp:sp modelId="{ECF30D5F-04DE-4E27-A523-E92331BC788B}">
      <dsp:nvSpPr>
        <dsp:cNvPr id="0" name=""/>
        <dsp:cNvSpPr/>
      </dsp:nvSpPr>
      <dsp:spPr>
        <a:xfrm>
          <a:off x="51" y="633897"/>
          <a:ext cx="4890787" cy="3144054"/>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altLang="en-US" sz="2200" kern="1200" dirty="0">
              <a:latin typeface="Source Sans Pro" panose="020B0503030403020204" pitchFamily="34" charset="0"/>
              <a:ea typeface="Source Sans Pro" panose="020B0503030403020204" pitchFamily="34" charset="0"/>
            </a:rPr>
            <a:t>Updated on referral list timeline</a:t>
          </a:r>
        </a:p>
        <a:p>
          <a:pPr marL="228600" lvl="1" indent="-228600" algn="l" defTabSz="977900">
            <a:lnSpc>
              <a:spcPct val="90000"/>
            </a:lnSpc>
            <a:spcBef>
              <a:spcPct val="0"/>
            </a:spcBef>
            <a:spcAft>
              <a:spcPct val="15000"/>
            </a:spcAft>
            <a:buChar char="•"/>
          </a:pPr>
          <a:r>
            <a:rPr lang="en-US" altLang="en-US" sz="2200" kern="1200" dirty="0">
              <a:latin typeface="Source Sans Pro" panose="020B0503030403020204" pitchFamily="34" charset="0"/>
              <a:ea typeface="Source Sans Pro" panose="020B0503030403020204" pitchFamily="34" charset="0"/>
            </a:rPr>
            <a:t>Draft interview questions</a:t>
          </a:r>
        </a:p>
        <a:p>
          <a:pPr marL="228600" lvl="1" indent="-228600" algn="l" defTabSz="977900">
            <a:lnSpc>
              <a:spcPct val="90000"/>
            </a:lnSpc>
            <a:spcBef>
              <a:spcPct val="0"/>
            </a:spcBef>
            <a:spcAft>
              <a:spcPct val="15000"/>
            </a:spcAft>
            <a:buChar char="•"/>
          </a:pPr>
          <a:r>
            <a:rPr lang="en-US" altLang="en-US" sz="2200" kern="1200" dirty="0">
              <a:latin typeface="Source Sans Pro" panose="020B0503030403020204" pitchFamily="34" charset="0"/>
              <a:ea typeface="Source Sans Pro" panose="020B0503030403020204" pitchFamily="34" charset="0"/>
            </a:rPr>
            <a:t>Finalize panel members</a:t>
          </a:r>
        </a:p>
        <a:p>
          <a:pPr marL="228600" lvl="1" indent="-228600" algn="l" defTabSz="977900">
            <a:lnSpc>
              <a:spcPct val="90000"/>
            </a:lnSpc>
            <a:spcBef>
              <a:spcPct val="0"/>
            </a:spcBef>
            <a:spcAft>
              <a:spcPct val="15000"/>
            </a:spcAft>
            <a:buChar char="•"/>
          </a:pPr>
          <a:r>
            <a:rPr lang="en-US" altLang="en-US" sz="2200" kern="1200" dirty="0">
              <a:latin typeface="Source Sans Pro" panose="020B0503030403020204" pitchFamily="34" charset="0"/>
              <a:ea typeface="Source Sans Pro" panose="020B0503030403020204" pitchFamily="34" charset="0"/>
            </a:rPr>
            <a:t>Determine who will be contact for interview scheduling</a:t>
          </a:r>
        </a:p>
      </dsp:txBody>
      <dsp:txXfrm>
        <a:off x="51" y="633897"/>
        <a:ext cx="4890787" cy="3144054"/>
      </dsp:txXfrm>
    </dsp:sp>
    <dsp:sp modelId="{93FB874E-59A2-435B-86A1-5A23111ABA36}">
      <dsp:nvSpPr>
        <dsp:cNvPr id="0" name=""/>
        <dsp:cNvSpPr/>
      </dsp:nvSpPr>
      <dsp:spPr>
        <a:xfrm>
          <a:off x="5575548" y="297"/>
          <a:ext cx="4890787" cy="6336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altLang="en-US" sz="2200" kern="1200" dirty="0">
              <a:latin typeface="Source Sans Pro" panose="020B0503030403020204" pitchFamily="34" charset="0"/>
              <a:ea typeface="Source Sans Pro" panose="020B0503030403020204" pitchFamily="34" charset="0"/>
            </a:rPr>
            <a:t>HR</a:t>
          </a:r>
        </a:p>
      </dsp:txBody>
      <dsp:txXfrm>
        <a:off x="5575548" y="297"/>
        <a:ext cx="4890787" cy="633600"/>
      </dsp:txXfrm>
    </dsp:sp>
    <dsp:sp modelId="{B00EF609-D992-46B9-93EF-4167078E9297}">
      <dsp:nvSpPr>
        <dsp:cNvPr id="0" name=""/>
        <dsp:cNvSpPr/>
      </dsp:nvSpPr>
      <dsp:spPr>
        <a:xfrm>
          <a:off x="5575548" y="633897"/>
          <a:ext cx="4890787" cy="3144054"/>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200" kern="1200" dirty="0">
              <a:latin typeface="Source Sans Pro" panose="020B0503030403020204" pitchFamily="34" charset="0"/>
              <a:ea typeface="Source Sans Pro" panose="020B0503030403020204" pitchFamily="34" charset="0"/>
            </a:rPr>
            <a:t>Creates r</a:t>
          </a:r>
          <a:r>
            <a:rPr lang="en-US" sz="2200" kern="1200" dirty="0">
              <a:latin typeface="Source Sans Pro" panose="020B0503030403020204" pitchFamily="34" charset="0"/>
              <a:ea typeface="Source Sans Pro" panose="020B0503030403020204" pitchFamily="34" charset="0"/>
            </a:rPr>
            <a:t>anked list of all passing candidates</a:t>
          </a:r>
          <a:endParaRPr lang="en-US" altLang="en-US" sz="2200" kern="1200" dirty="0">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200" kern="1200" dirty="0">
              <a:latin typeface="Source Sans Pro" panose="020B0503030403020204" pitchFamily="34" charset="0"/>
              <a:ea typeface="Source Sans Pro" panose="020B0503030403020204" pitchFamily="34" charset="0"/>
            </a:rPr>
            <a:t>Based on:</a:t>
          </a:r>
        </a:p>
        <a:p>
          <a:pPr marL="457200" lvl="2" indent="0" algn="l" defTabSz="1066800">
            <a:lnSpc>
              <a:spcPct val="90000"/>
            </a:lnSpc>
            <a:spcBef>
              <a:spcPct val="0"/>
            </a:spcBef>
            <a:spcAft>
              <a:spcPct val="15000"/>
            </a:spcAft>
            <a:buNone/>
          </a:pPr>
          <a:r>
            <a:rPr lang="en-US" altLang="en-US" sz="2200" kern="1200" dirty="0">
              <a:latin typeface="Source Sans Pro" panose="020B0503030403020204" pitchFamily="34" charset="0"/>
              <a:ea typeface="Source Sans Pro" panose="020B0503030403020204" pitchFamily="34" charset="0"/>
            </a:rPr>
            <a:t> Exam Scores</a:t>
          </a:r>
        </a:p>
        <a:p>
          <a:pPr marL="457200" lvl="2" indent="0" algn="l" defTabSz="1066800">
            <a:lnSpc>
              <a:spcPct val="90000"/>
            </a:lnSpc>
            <a:spcBef>
              <a:spcPct val="0"/>
            </a:spcBef>
            <a:spcAft>
              <a:spcPct val="15000"/>
            </a:spcAft>
            <a:buNone/>
          </a:pPr>
          <a:r>
            <a:rPr lang="en-US" sz="2200" kern="1200" dirty="0">
              <a:latin typeface="Source Sans Pro" panose="020B0503030403020204" pitchFamily="34" charset="0"/>
              <a:ea typeface="Source Sans Pro" panose="020B0503030403020204" pitchFamily="34" charset="0"/>
            </a:rPr>
            <a:t>+ Veteran Points</a:t>
          </a:r>
          <a:endParaRPr lang="en-US" altLang="en-US" sz="2200" kern="1200" dirty="0">
            <a:latin typeface="Source Sans Pro" panose="020B0503030403020204" pitchFamily="34" charset="0"/>
            <a:ea typeface="Source Sans Pro" panose="020B0503030403020204" pitchFamily="34" charset="0"/>
          </a:endParaRPr>
        </a:p>
        <a:p>
          <a:pPr marL="457200" lvl="2" indent="0" algn="l" defTabSz="1066800" rtl="0">
            <a:lnSpc>
              <a:spcPct val="90000"/>
            </a:lnSpc>
            <a:spcBef>
              <a:spcPct val="0"/>
            </a:spcBef>
            <a:spcAft>
              <a:spcPct val="15000"/>
            </a:spcAft>
            <a:buNone/>
          </a:pPr>
          <a:r>
            <a:rPr lang="en-US" sz="2200" kern="1200" dirty="0">
              <a:latin typeface="Source Sans Pro" panose="020B0503030403020204" pitchFamily="34" charset="0"/>
              <a:ea typeface="Source Sans Pro" panose="020B0503030403020204" pitchFamily="34" charset="0"/>
            </a:rPr>
            <a:t>+ Seniority Points</a:t>
          </a:r>
        </a:p>
        <a:p>
          <a:pPr marL="0" lvl="2" indent="0" algn="l" defTabSz="1066800" rtl="0">
            <a:lnSpc>
              <a:spcPct val="90000"/>
            </a:lnSpc>
            <a:spcBef>
              <a:spcPct val="0"/>
            </a:spcBef>
            <a:spcAft>
              <a:spcPct val="15000"/>
            </a:spcAft>
            <a:buNone/>
          </a:pPr>
          <a:r>
            <a:rPr lang="en-US" sz="2200" kern="1200" dirty="0">
              <a:latin typeface="Source Sans Pro" panose="020B0503030403020204" pitchFamily="34" charset="0"/>
              <a:ea typeface="Source Sans Pro" panose="020B0503030403020204" pitchFamily="34" charset="0"/>
            </a:rPr>
            <a:t>May be used for 6 months from date of initial referral</a:t>
          </a:r>
        </a:p>
      </dsp:txBody>
      <dsp:txXfrm>
        <a:off x="5575548" y="633897"/>
        <a:ext cx="4890787" cy="31440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4A062-B13C-4460-A01D-1BF68DEF23B8}">
      <dsp:nvSpPr>
        <dsp:cNvPr id="0" name=""/>
        <dsp:cNvSpPr/>
      </dsp:nvSpPr>
      <dsp:spPr>
        <a:xfrm>
          <a:off x="51" y="36475"/>
          <a:ext cx="4890787" cy="5760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altLang="en-US" sz="2000" kern="1200" dirty="0">
              <a:latin typeface="Source Sans Pro" panose="020B0503030403020204" pitchFamily="34" charset="0"/>
              <a:ea typeface="Source Sans Pro" panose="020B0503030403020204" pitchFamily="34" charset="0"/>
            </a:rPr>
            <a:t>Hiring Manager</a:t>
          </a:r>
        </a:p>
      </dsp:txBody>
      <dsp:txXfrm>
        <a:off x="51" y="36475"/>
        <a:ext cx="4890787" cy="576000"/>
      </dsp:txXfrm>
    </dsp:sp>
    <dsp:sp modelId="{ECF30D5F-04DE-4E27-A523-E92331BC788B}">
      <dsp:nvSpPr>
        <dsp:cNvPr id="0" name=""/>
        <dsp:cNvSpPr/>
      </dsp:nvSpPr>
      <dsp:spPr>
        <a:xfrm>
          <a:off x="51" y="612475"/>
          <a:ext cx="4890787" cy="3129299"/>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Interview schedule set</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Panel determined</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Finalize interview questions with          benchmarks</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Contact candidates to schedule interviews in this market</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Schedule candidates – self-schedule</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2000" kern="1200" dirty="0">
              <a:latin typeface="Source Sans Pro" panose="020B0503030403020204" pitchFamily="34" charset="0"/>
              <a:ea typeface="Source Sans Pro" panose="020B0503030403020204" pitchFamily="34" charset="0"/>
            </a:rPr>
            <a:t>Coordinate accommodations</a:t>
          </a:r>
        </a:p>
        <a:p>
          <a:pPr marL="228600" lvl="1" indent="0" algn="l" defTabSz="1111250">
            <a:lnSpc>
              <a:spcPct val="90000"/>
            </a:lnSpc>
            <a:spcBef>
              <a:spcPct val="0"/>
            </a:spcBef>
            <a:spcAft>
              <a:spcPct val="15000"/>
            </a:spcAft>
            <a:buNone/>
          </a:pPr>
          <a:endParaRPr lang="en-US" altLang="en-US" sz="2000" kern="1200" dirty="0">
            <a:latin typeface="Century Gothic" panose="020B0502020202020204" pitchFamily="34" charset="0"/>
          </a:endParaRPr>
        </a:p>
      </dsp:txBody>
      <dsp:txXfrm>
        <a:off x="51" y="612475"/>
        <a:ext cx="4890787" cy="3129299"/>
      </dsp:txXfrm>
    </dsp:sp>
    <dsp:sp modelId="{93FB874E-59A2-435B-86A1-5A23111ABA36}">
      <dsp:nvSpPr>
        <dsp:cNvPr id="0" name=""/>
        <dsp:cNvSpPr/>
      </dsp:nvSpPr>
      <dsp:spPr>
        <a:xfrm>
          <a:off x="5575548" y="36475"/>
          <a:ext cx="4890787" cy="5760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altLang="en-US" sz="2000" kern="1200" dirty="0">
              <a:latin typeface="Source Sans Pro" panose="020B0503030403020204" pitchFamily="34" charset="0"/>
              <a:ea typeface="Source Sans Pro" panose="020B0503030403020204" pitchFamily="34" charset="0"/>
            </a:rPr>
            <a:t>HR</a:t>
          </a:r>
        </a:p>
      </dsp:txBody>
      <dsp:txXfrm>
        <a:off x="5575548" y="36475"/>
        <a:ext cx="4890787" cy="576000"/>
      </dsp:txXfrm>
    </dsp:sp>
    <dsp:sp modelId="{B00EF609-D992-46B9-93EF-4167078E9297}">
      <dsp:nvSpPr>
        <dsp:cNvPr id="0" name=""/>
        <dsp:cNvSpPr/>
      </dsp:nvSpPr>
      <dsp:spPr>
        <a:xfrm>
          <a:off x="5575548" y="612475"/>
          <a:ext cx="4890787" cy="3129299"/>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latin typeface="Source Sans Pro" panose="020B0503030403020204" pitchFamily="34" charset="0"/>
              <a:ea typeface="Source Sans Pro" panose="020B0503030403020204" pitchFamily="34" charset="0"/>
            </a:rPr>
            <a:t>1st vacancy = 6 ranks</a:t>
          </a:r>
          <a:endParaRPr lang="en-US" altLang="en-US" sz="2000" kern="1200" dirty="0">
            <a:latin typeface="Source Sans Pro" panose="020B0503030403020204" pitchFamily="34" charset="0"/>
            <a:ea typeface="Source Sans Pro" panose="020B0503030403020204" pitchFamily="34" charset="0"/>
          </a:endParaRPr>
        </a:p>
        <a:p>
          <a:pPr marL="228600" lvl="1" indent="-228600" algn="l" defTabSz="889000" rtl="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+2 ranks for each extra vacancy</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Under-represented = 10 ranks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Can request more ranks – CG 16/20 with approval</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Hourlies flexible on number of ranks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Random selection</a:t>
          </a:r>
        </a:p>
      </dsp:txBody>
      <dsp:txXfrm>
        <a:off x="5575548" y="612475"/>
        <a:ext cx="4890787" cy="312929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FDC61-6AD0-47B6-BA59-DA38CBE518B2}">
      <dsp:nvSpPr>
        <dsp:cNvPr id="0" name=""/>
        <dsp:cNvSpPr/>
      </dsp:nvSpPr>
      <dsp:spPr>
        <a:xfrm>
          <a:off x="-426725" y="-235646"/>
          <a:ext cx="5270973" cy="5140693"/>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altLang="en-US" sz="2800" b="0" kern="1200" dirty="0">
              <a:latin typeface="Source Sans Pro" panose="020B0503030403020204" pitchFamily="34" charset="0"/>
              <a:ea typeface="Source Sans Pro" panose="020B0503030403020204" pitchFamily="34" charset="0"/>
            </a:rPr>
            <a:t>Behavioral</a:t>
          </a:r>
          <a:r>
            <a:rPr lang="en-US" altLang="en-US" sz="2000" kern="1200" dirty="0"/>
            <a:t> </a:t>
          </a:r>
        </a:p>
        <a:p>
          <a:pPr marL="0" lvl="0" indent="0" algn="ctr" defTabSz="1244600">
            <a:lnSpc>
              <a:spcPct val="90000"/>
            </a:lnSpc>
            <a:spcBef>
              <a:spcPct val="0"/>
            </a:spcBef>
            <a:spcAft>
              <a:spcPct val="35000"/>
            </a:spcAft>
            <a:buNone/>
          </a:pPr>
          <a:r>
            <a:rPr lang="en-US" altLang="en-US" sz="2800" kern="1200" dirty="0">
              <a:latin typeface="Source Sans Pro" panose="020B0503030403020204" pitchFamily="34" charset="0"/>
              <a:ea typeface="Source Sans Pro" panose="020B0503030403020204" pitchFamily="34" charset="0"/>
            </a:rPr>
            <a:t>Interviewing</a:t>
          </a:r>
          <a:endParaRPr lang="en-US" sz="2800" kern="1200" dirty="0">
            <a:latin typeface="Source Sans Pro" panose="020B0503030403020204" pitchFamily="34" charset="0"/>
            <a:ea typeface="Source Sans Pro" panose="020B0503030403020204" pitchFamily="34" charset="0"/>
          </a:endParaRPr>
        </a:p>
      </dsp:txBody>
      <dsp:txXfrm>
        <a:off x="345191" y="517191"/>
        <a:ext cx="3727141" cy="3635019"/>
      </dsp:txXfrm>
    </dsp:sp>
    <dsp:sp modelId="{73E0E2CB-F1B0-48E1-ABAF-90160E9E79A8}">
      <dsp:nvSpPr>
        <dsp:cNvPr id="0" name=""/>
        <dsp:cNvSpPr/>
      </dsp:nvSpPr>
      <dsp:spPr>
        <a:xfrm>
          <a:off x="2305500" y="7176"/>
          <a:ext cx="295765" cy="295893"/>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48B8E8-9DAF-4071-8F5C-FD1516C661B1}">
      <dsp:nvSpPr>
        <dsp:cNvPr id="0" name=""/>
        <dsp:cNvSpPr/>
      </dsp:nvSpPr>
      <dsp:spPr>
        <a:xfrm>
          <a:off x="1644620" y="4317323"/>
          <a:ext cx="214457" cy="214460"/>
        </a:xfrm>
        <a:prstGeom prst="ellipse">
          <a:avLst/>
        </a:prstGeom>
        <a:solidFill>
          <a:schemeClr val="accent2">
            <a:hueOff val="32369"/>
            <a:satOff val="-3428"/>
            <a:lumOff val="-8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FB8073-FF1B-4DC4-8230-0C36DC30E01A}">
      <dsp:nvSpPr>
        <dsp:cNvPr id="0" name=""/>
        <dsp:cNvSpPr/>
      </dsp:nvSpPr>
      <dsp:spPr>
        <a:xfrm>
          <a:off x="947521" y="3774959"/>
          <a:ext cx="214457" cy="214460"/>
        </a:xfrm>
        <a:prstGeom prst="ellipse">
          <a:avLst/>
        </a:prstGeom>
        <a:solidFill>
          <a:schemeClr val="accent2">
            <a:hueOff val="64738"/>
            <a:satOff val="-6856"/>
            <a:lumOff val="-16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7C431-845E-4E07-9F58-7E972EB9B787}">
      <dsp:nvSpPr>
        <dsp:cNvPr id="0" name=""/>
        <dsp:cNvSpPr/>
      </dsp:nvSpPr>
      <dsp:spPr>
        <a:xfrm>
          <a:off x="1458928" y="3591418"/>
          <a:ext cx="295765" cy="295893"/>
        </a:xfrm>
        <a:prstGeom prst="ellipse">
          <a:avLst/>
        </a:prstGeom>
        <a:solidFill>
          <a:schemeClr val="accent2">
            <a:hueOff val="97107"/>
            <a:satOff val="-10284"/>
            <a:lumOff val="-25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3C85F7-44F5-4EE7-859C-2DB40F1507BD}">
      <dsp:nvSpPr>
        <dsp:cNvPr id="0" name=""/>
        <dsp:cNvSpPr/>
      </dsp:nvSpPr>
      <dsp:spPr>
        <a:xfrm>
          <a:off x="1756655" y="1303736"/>
          <a:ext cx="214457" cy="214460"/>
        </a:xfrm>
        <a:prstGeom prst="ellipse">
          <a:avLst/>
        </a:prstGeom>
        <a:solidFill>
          <a:schemeClr val="accent2">
            <a:hueOff val="129476"/>
            <a:satOff val="-13712"/>
            <a:lumOff val="-33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F6BF1B-3455-47DB-B398-DAF6FA6D19ED}">
      <dsp:nvSpPr>
        <dsp:cNvPr id="0" name=""/>
        <dsp:cNvSpPr/>
      </dsp:nvSpPr>
      <dsp:spPr>
        <a:xfrm>
          <a:off x="497613" y="1836989"/>
          <a:ext cx="214457" cy="214460"/>
        </a:xfrm>
        <a:prstGeom prst="ellipse">
          <a:avLst/>
        </a:prstGeom>
        <a:solidFill>
          <a:schemeClr val="accent2">
            <a:hueOff val="161845"/>
            <a:satOff val="-17140"/>
            <a:lumOff val="-4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707E4F-7E1E-48CE-9EC8-4AB53B23F098}">
      <dsp:nvSpPr>
        <dsp:cNvPr id="0" name=""/>
        <dsp:cNvSpPr/>
      </dsp:nvSpPr>
      <dsp:spPr>
        <a:xfrm>
          <a:off x="126320" y="242402"/>
          <a:ext cx="1081563" cy="1081315"/>
        </a:xfrm>
        <a:prstGeom prst="ellipse">
          <a:avLst/>
        </a:prstGeom>
        <a:solidFill>
          <a:schemeClr val="accent2">
            <a:hueOff val="194214"/>
            <a:satOff val="-20568"/>
            <a:lumOff val="-50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Fit</a:t>
          </a:r>
        </a:p>
      </dsp:txBody>
      <dsp:txXfrm>
        <a:off x="284711" y="400757"/>
        <a:ext cx="764781" cy="764605"/>
      </dsp:txXfrm>
    </dsp:sp>
    <dsp:sp modelId="{EC45E451-B9F2-4191-A0CC-C4B0E400CEB0}">
      <dsp:nvSpPr>
        <dsp:cNvPr id="0" name=""/>
        <dsp:cNvSpPr/>
      </dsp:nvSpPr>
      <dsp:spPr>
        <a:xfrm>
          <a:off x="2590479" y="769723"/>
          <a:ext cx="295765" cy="295893"/>
        </a:xfrm>
        <a:prstGeom prst="ellipse">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44AF9D-8E90-4E5A-9E32-4BC717208D6A}">
      <dsp:nvSpPr>
        <dsp:cNvPr id="0" name=""/>
        <dsp:cNvSpPr/>
      </dsp:nvSpPr>
      <dsp:spPr>
        <a:xfrm>
          <a:off x="-243057" y="2267278"/>
          <a:ext cx="1318979" cy="1203596"/>
        </a:xfrm>
        <a:prstGeom prst="ellipse">
          <a:avLst/>
        </a:prstGeom>
        <a:solidFill>
          <a:schemeClr val="accent2">
            <a:hueOff val="258951"/>
            <a:satOff val="-27425"/>
            <a:lumOff val="-67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C098B-3F81-4F9B-9680-7ECB3713D1A9}">
      <dsp:nvSpPr>
        <dsp:cNvPr id="0" name=""/>
        <dsp:cNvSpPr/>
      </dsp:nvSpPr>
      <dsp:spPr>
        <a:xfrm>
          <a:off x="3368304" y="0"/>
          <a:ext cx="1681453" cy="1662901"/>
        </a:xfrm>
        <a:prstGeom prst="ellipse">
          <a:avLst/>
        </a:prstGeom>
        <a:solidFill>
          <a:schemeClr val="accent2">
            <a:hueOff val="291320"/>
            <a:satOff val="-30853"/>
            <a:lumOff val="-75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Ability</a:t>
          </a:r>
        </a:p>
      </dsp:txBody>
      <dsp:txXfrm>
        <a:off x="3614547" y="243526"/>
        <a:ext cx="1188967" cy="1175849"/>
      </dsp:txXfrm>
    </dsp:sp>
    <dsp:sp modelId="{CCDB6FAB-3728-4423-9F27-72B5D6C3A86D}">
      <dsp:nvSpPr>
        <dsp:cNvPr id="0" name=""/>
        <dsp:cNvSpPr/>
      </dsp:nvSpPr>
      <dsp:spPr>
        <a:xfrm>
          <a:off x="3329342" y="1722400"/>
          <a:ext cx="295765" cy="295893"/>
        </a:xfrm>
        <a:prstGeom prst="ellipse">
          <a:avLst/>
        </a:prstGeom>
        <a:solidFill>
          <a:schemeClr val="accent2">
            <a:hueOff val="323689"/>
            <a:satOff val="-34281"/>
            <a:lumOff val="-84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C441F8-F9B7-40D0-9D04-EA104A43E517}">
      <dsp:nvSpPr>
        <dsp:cNvPr id="0" name=""/>
        <dsp:cNvSpPr/>
      </dsp:nvSpPr>
      <dsp:spPr>
        <a:xfrm>
          <a:off x="-54500" y="3519516"/>
          <a:ext cx="214457" cy="214460"/>
        </a:xfrm>
        <a:prstGeom prst="ellipse">
          <a:avLst/>
        </a:prstGeom>
        <a:solidFill>
          <a:schemeClr val="accent2">
            <a:hueOff val="356058"/>
            <a:satOff val="-37709"/>
            <a:lumOff val="-92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82357F-05A8-4E20-98C1-16FFF3BAD661}">
      <dsp:nvSpPr>
        <dsp:cNvPr id="0" name=""/>
        <dsp:cNvSpPr/>
      </dsp:nvSpPr>
      <dsp:spPr>
        <a:xfrm>
          <a:off x="2082433" y="3214299"/>
          <a:ext cx="214457" cy="214460"/>
        </a:xfrm>
        <a:prstGeom prst="ellipse">
          <a:avLst/>
        </a:prstGeom>
        <a:solidFill>
          <a:schemeClr val="accent2">
            <a:hueOff val="388427"/>
            <a:satOff val="-41137"/>
            <a:lumOff val="-100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380A18-DC9D-4591-9353-E2747024DEC9}">
      <dsp:nvSpPr>
        <dsp:cNvPr id="0" name=""/>
        <dsp:cNvSpPr/>
      </dsp:nvSpPr>
      <dsp:spPr>
        <a:xfrm>
          <a:off x="2843629" y="2818783"/>
          <a:ext cx="2044014" cy="1840886"/>
        </a:xfrm>
        <a:prstGeom prst="ellipse">
          <a:avLst/>
        </a:prstGeom>
        <a:solidFill>
          <a:schemeClr val="accent2">
            <a:hueOff val="420796"/>
            <a:satOff val="-44565"/>
            <a:lumOff val="-109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Source Sans Pro" panose="020B0503030403020204" pitchFamily="34" charset="0"/>
              <a:ea typeface="Source Sans Pro" panose="020B0503030403020204" pitchFamily="34" charset="0"/>
            </a:rPr>
            <a:t>Motivation</a:t>
          </a:r>
        </a:p>
      </dsp:txBody>
      <dsp:txXfrm>
        <a:off x="3142968" y="3088375"/>
        <a:ext cx="1445336" cy="1301702"/>
      </dsp:txXfrm>
    </dsp:sp>
    <dsp:sp modelId="{706E6B71-C700-4EA8-9FE5-0D86D68EA37A}">
      <dsp:nvSpPr>
        <dsp:cNvPr id="0" name=""/>
        <dsp:cNvSpPr/>
      </dsp:nvSpPr>
      <dsp:spPr>
        <a:xfrm>
          <a:off x="4213858" y="2334700"/>
          <a:ext cx="214457" cy="214460"/>
        </a:xfrm>
        <a:prstGeom prst="ellipse">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2B864-AF4B-4459-8A30-022043374929}">
      <dsp:nvSpPr>
        <dsp:cNvPr id="0" name=""/>
        <dsp:cNvSpPr/>
      </dsp:nvSpPr>
      <dsp:spPr>
        <a:xfrm>
          <a:off x="0" y="1068104"/>
          <a:ext cx="4968043" cy="1987217"/>
        </a:xfrm>
        <a:prstGeom prst="leftRightRibbon">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66046-4410-4E03-8D42-417E9620CA8B}">
      <dsp:nvSpPr>
        <dsp:cNvPr id="0" name=""/>
        <dsp:cNvSpPr/>
      </dsp:nvSpPr>
      <dsp:spPr>
        <a:xfrm>
          <a:off x="596165" y="1415867"/>
          <a:ext cx="1639454" cy="973736"/>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1788" rIns="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Source Sans Pro" panose="020B0503030403020204" pitchFamily="34" charset="0"/>
              <a:ea typeface="Source Sans Pro" panose="020B0503030403020204" pitchFamily="34" charset="0"/>
            </a:rPr>
            <a:t>Past performance</a:t>
          </a:r>
        </a:p>
      </dsp:txBody>
      <dsp:txXfrm>
        <a:off x="596165" y="1415867"/>
        <a:ext cx="1639454" cy="973736"/>
      </dsp:txXfrm>
    </dsp:sp>
    <dsp:sp modelId="{2D9446C7-B1E9-4159-A452-77DF879C54A0}">
      <dsp:nvSpPr>
        <dsp:cNvPr id="0" name=""/>
        <dsp:cNvSpPr/>
      </dsp:nvSpPr>
      <dsp:spPr>
        <a:xfrm>
          <a:off x="2484021" y="1733822"/>
          <a:ext cx="1937536" cy="973736"/>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1788" rIns="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Source Sans Pro" panose="020B0503030403020204" pitchFamily="34" charset="0"/>
              <a:ea typeface="Source Sans Pro" panose="020B0503030403020204" pitchFamily="34" charset="0"/>
            </a:rPr>
            <a:t>Future behavior</a:t>
          </a:r>
        </a:p>
      </dsp:txBody>
      <dsp:txXfrm>
        <a:off x="2484021" y="1733822"/>
        <a:ext cx="1937536" cy="97373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1B29B-C91D-4366-9797-2696EEE2FFCD}">
      <dsp:nvSpPr>
        <dsp:cNvPr id="0" name=""/>
        <dsp:cNvSpPr/>
      </dsp:nvSpPr>
      <dsp:spPr>
        <a:xfrm rot="5400000">
          <a:off x="4937120" y="-1855915"/>
          <a:ext cx="1193656" cy="5208422"/>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n-US" sz="2200" kern="1200" dirty="0">
              <a:latin typeface="Source Sans Pro" panose="020B0503030403020204" pitchFamily="34" charset="0"/>
              <a:ea typeface="Source Sans Pro" panose="020B0503030403020204" pitchFamily="34" charset="0"/>
            </a:rPr>
            <a:t>Eliminate discriminatory practices &amp; minimize cultural, racial, gender and disability differences</a:t>
          </a:r>
        </a:p>
      </dsp:txBody>
      <dsp:txXfrm rot="-5400000">
        <a:off x="2929738" y="209736"/>
        <a:ext cx="5150153" cy="1077118"/>
      </dsp:txXfrm>
    </dsp:sp>
    <dsp:sp modelId="{0A99E081-515F-449D-9C3E-2D0BF3B89014}">
      <dsp:nvSpPr>
        <dsp:cNvPr id="0" name=""/>
        <dsp:cNvSpPr/>
      </dsp:nvSpPr>
      <dsp:spPr>
        <a:xfrm>
          <a:off x="0" y="2260"/>
          <a:ext cx="2929737" cy="149207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Source Sans Pro" panose="020B0503030403020204" pitchFamily="34" charset="0"/>
              <a:ea typeface="Source Sans Pro" panose="020B0503030403020204" pitchFamily="34" charset="0"/>
            </a:rPr>
            <a:t>Purpose </a:t>
          </a:r>
        </a:p>
      </dsp:txBody>
      <dsp:txXfrm>
        <a:off x="72837" y="75097"/>
        <a:ext cx="2784063" cy="1346396"/>
      </dsp:txXfrm>
    </dsp:sp>
    <dsp:sp modelId="{570D8E6A-3600-4189-92C6-586B21E08EFA}">
      <dsp:nvSpPr>
        <dsp:cNvPr id="0" name=""/>
        <dsp:cNvSpPr/>
      </dsp:nvSpPr>
      <dsp:spPr>
        <a:xfrm rot="5400000">
          <a:off x="4937120" y="-289241"/>
          <a:ext cx="1193656" cy="5208422"/>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n-US" sz="2200" kern="1200" dirty="0">
              <a:latin typeface="Source Sans Pro" panose="020B0503030403020204" pitchFamily="34" charset="0"/>
              <a:ea typeface="Source Sans Pro" panose="020B0503030403020204" pitchFamily="34" charset="0"/>
            </a:rPr>
            <a:t>Take special measures during process when there is an opportunity to reduce underrepresentation</a:t>
          </a:r>
        </a:p>
      </dsp:txBody>
      <dsp:txXfrm rot="-5400000">
        <a:off x="2929738" y="1776410"/>
        <a:ext cx="5150153" cy="1077118"/>
      </dsp:txXfrm>
    </dsp:sp>
    <dsp:sp modelId="{E363E747-4000-4ECB-8AC5-650E80634027}">
      <dsp:nvSpPr>
        <dsp:cNvPr id="0" name=""/>
        <dsp:cNvSpPr/>
      </dsp:nvSpPr>
      <dsp:spPr>
        <a:xfrm>
          <a:off x="0" y="1568934"/>
          <a:ext cx="2929737" cy="149207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Source Sans Pro" panose="020B0503030403020204" pitchFamily="34" charset="0"/>
              <a:ea typeface="Source Sans Pro" panose="020B0503030403020204" pitchFamily="34" charset="0"/>
            </a:rPr>
            <a:t>Process</a:t>
          </a:r>
          <a:r>
            <a:rPr lang="en-US" sz="4200" kern="1200" dirty="0"/>
            <a:t> </a:t>
          </a:r>
        </a:p>
      </dsp:txBody>
      <dsp:txXfrm>
        <a:off x="72837" y="1641771"/>
        <a:ext cx="2784063" cy="1346396"/>
      </dsp:txXfrm>
    </dsp:sp>
    <dsp:sp modelId="{C2A70B7B-D38B-4494-8E48-FB48752B826B}">
      <dsp:nvSpPr>
        <dsp:cNvPr id="0" name=""/>
        <dsp:cNvSpPr/>
      </dsp:nvSpPr>
      <dsp:spPr>
        <a:xfrm rot="5400000">
          <a:off x="4937120" y="1277432"/>
          <a:ext cx="1193656" cy="5208422"/>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n-US" sz="2200" kern="1200" dirty="0">
              <a:latin typeface="Source Sans Pro" panose="020B0503030403020204" pitchFamily="34" charset="0"/>
              <a:ea typeface="Source Sans Pro" panose="020B0503030403020204" pitchFamily="34" charset="0"/>
            </a:rPr>
            <a:t>Managers demonstrate several affirmative steps to eliminate biases before making the offer to hire</a:t>
          </a:r>
        </a:p>
      </dsp:txBody>
      <dsp:txXfrm rot="-5400000">
        <a:off x="2929738" y="3343084"/>
        <a:ext cx="5150153" cy="1077118"/>
      </dsp:txXfrm>
    </dsp:sp>
    <dsp:sp modelId="{DB45218B-BF22-452C-AFC1-CD04A489FCDD}">
      <dsp:nvSpPr>
        <dsp:cNvPr id="0" name=""/>
        <dsp:cNvSpPr/>
      </dsp:nvSpPr>
      <dsp:spPr>
        <a:xfrm>
          <a:off x="0" y="3135608"/>
          <a:ext cx="2929737" cy="149207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Source Sans Pro" panose="020B0503030403020204" pitchFamily="34" charset="0"/>
              <a:ea typeface="Source Sans Pro" panose="020B0503030403020204" pitchFamily="34" charset="0"/>
            </a:rPr>
            <a:t>Practice</a:t>
          </a:r>
          <a:r>
            <a:rPr lang="en-US" sz="3200" kern="1200" dirty="0"/>
            <a:t> </a:t>
          </a:r>
        </a:p>
      </dsp:txBody>
      <dsp:txXfrm>
        <a:off x="72837" y="3208445"/>
        <a:ext cx="2784063" cy="1346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14625-E1A8-48D6-8FA1-EC6A71296FF5}">
      <dsp:nvSpPr>
        <dsp:cNvPr id="0" name=""/>
        <dsp:cNvSpPr/>
      </dsp:nvSpPr>
      <dsp:spPr>
        <a:xfrm>
          <a:off x="0" y="499164"/>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Understand the City’s hiring process and your role as a partner with HR</a:t>
          </a:r>
        </a:p>
      </dsp:txBody>
      <dsp:txXfrm>
        <a:off x="31185" y="530349"/>
        <a:ext cx="10404017" cy="576450"/>
      </dsp:txXfrm>
    </dsp:sp>
    <dsp:sp modelId="{2EBAA7F9-C059-4B8E-99F7-56E353F9ECF2}">
      <dsp:nvSpPr>
        <dsp:cNvPr id="0" name=""/>
        <dsp:cNvSpPr/>
      </dsp:nvSpPr>
      <dsp:spPr>
        <a:xfrm>
          <a:off x="0" y="1212865"/>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Create and use effective position descriptions to frame the hiring process</a:t>
          </a:r>
        </a:p>
      </dsp:txBody>
      <dsp:txXfrm>
        <a:off x="31185" y="1244050"/>
        <a:ext cx="10404017" cy="576450"/>
      </dsp:txXfrm>
    </dsp:sp>
    <dsp:sp modelId="{993A4AC1-56E0-48F6-A81A-D11B9A40AA9C}">
      <dsp:nvSpPr>
        <dsp:cNvPr id="0" name=""/>
        <dsp:cNvSpPr/>
      </dsp:nvSpPr>
      <dsp:spPr>
        <a:xfrm>
          <a:off x="0" y="1926565"/>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Plan a streamlined and equitable hiring process</a:t>
          </a:r>
        </a:p>
      </dsp:txBody>
      <dsp:txXfrm>
        <a:off x="31185" y="1957750"/>
        <a:ext cx="10404017" cy="576450"/>
      </dsp:txXfrm>
    </dsp:sp>
    <dsp:sp modelId="{98653F73-7F63-49E2-A16B-894AF96317DF}">
      <dsp:nvSpPr>
        <dsp:cNvPr id="0" name=""/>
        <dsp:cNvSpPr/>
      </dsp:nvSpPr>
      <dsp:spPr>
        <a:xfrm>
          <a:off x="0" y="2640264"/>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Locate and use resources to assist in the hiring process</a:t>
          </a:r>
        </a:p>
      </dsp:txBody>
      <dsp:txXfrm>
        <a:off x="31185" y="2671449"/>
        <a:ext cx="10404017" cy="57645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95645-3AAF-482F-8BC4-E4CD3D51065F}">
      <dsp:nvSpPr>
        <dsp:cNvPr id="0" name=""/>
        <dsp:cNvSpPr/>
      </dsp:nvSpPr>
      <dsp:spPr>
        <a:xfrm>
          <a:off x="51" y="28020"/>
          <a:ext cx="4890787" cy="8928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Source Sans Pro" panose="020B0503030403020204" pitchFamily="34" charset="0"/>
              <a:ea typeface="Source Sans Pro" panose="020B0503030403020204" pitchFamily="34" charset="0"/>
            </a:rPr>
            <a:t>Hiring Manager</a:t>
          </a:r>
        </a:p>
      </dsp:txBody>
      <dsp:txXfrm>
        <a:off x="51" y="28020"/>
        <a:ext cx="4890787" cy="892800"/>
      </dsp:txXfrm>
    </dsp:sp>
    <dsp:sp modelId="{7C0B9799-B17D-469F-B23F-8D636F50F2AD}">
      <dsp:nvSpPr>
        <dsp:cNvPr id="0" name=""/>
        <dsp:cNvSpPr/>
      </dsp:nvSpPr>
      <dsp:spPr>
        <a:xfrm>
          <a:off x="51" y="920820"/>
          <a:ext cx="4890787" cy="2829408"/>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kern="1200" dirty="0">
              <a:latin typeface="Source Sans Pro" panose="020B0503030403020204" pitchFamily="34" charset="0"/>
              <a:ea typeface="Source Sans Pro" panose="020B0503030403020204" pitchFamily="34" charset="0"/>
            </a:rPr>
            <a:t>Reference Checks</a:t>
          </a:r>
        </a:p>
        <a:p>
          <a:pPr marL="285750" lvl="1" indent="-285750" algn="l" defTabSz="1377950">
            <a:lnSpc>
              <a:spcPct val="90000"/>
            </a:lnSpc>
            <a:spcBef>
              <a:spcPct val="0"/>
            </a:spcBef>
            <a:spcAft>
              <a:spcPct val="15000"/>
            </a:spcAft>
            <a:buChar char="•"/>
          </a:pPr>
          <a:r>
            <a:rPr lang="en-US" sz="3100" kern="1200" dirty="0">
              <a:latin typeface="Source Sans Pro" panose="020B0503030403020204" pitchFamily="34" charset="0"/>
              <a:ea typeface="Source Sans Pro" panose="020B0503030403020204" pitchFamily="34" charset="0"/>
            </a:rPr>
            <a:t>Conditional Job Offer</a:t>
          </a:r>
        </a:p>
        <a:p>
          <a:pPr marL="285750" lvl="1" indent="-285750" algn="l" defTabSz="1377950">
            <a:lnSpc>
              <a:spcPct val="90000"/>
            </a:lnSpc>
            <a:spcBef>
              <a:spcPct val="0"/>
            </a:spcBef>
            <a:spcAft>
              <a:spcPct val="15000"/>
            </a:spcAft>
            <a:buChar char="•"/>
          </a:pPr>
          <a:r>
            <a:rPr lang="en-US" altLang="en-US" sz="3100" b="0" kern="1200" dirty="0">
              <a:latin typeface="Source Sans Pro" panose="020B0503030403020204" pitchFamily="34" charset="0"/>
              <a:ea typeface="Source Sans Pro" panose="020B0503030403020204" pitchFamily="34" charset="0"/>
            </a:rPr>
            <a:t>Stay off CCAP &amp;</a:t>
          </a:r>
          <a:r>
            <a:rPr lang="en-US" sz="3100" b="0" kern="1200" dirty="0">
              <a:latin typeface="Source Sans Pro" panose="020B0503030403020204" pitchFamily="34" charset="0"/>
              <a:ea typeface="Source Sans Pro" panose="020B0503030403020204" pitchFamily="34" charset="0"/>
            </a:rPr>
            <a:t> social media</a:t>
          </a:r>
        </a:p>
      </dsp:txBody>
      <dsp:txXfrm>
        <a:off x="51" y="920820"/>
        <a:ext cx="4890787" cy="2829408"/>
      </dsp:txXfrm>
    </dsp:sp>
    <dsp:sp modelId="{4DF02E93-EDAB-4DEC-986B-B827A791E573}">
      <dsp:nvSpPr>
        <dsp:cNvPr id="0" name=""/>
        <dsp:cNvSpPr/>
      </dsp:nvSpPr>
      <dsp:spPr>
        <a:xfrm>
          <a:off x="5575548" y="58170"/>
          <a:ext cx="4890787" cy="8928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Source Sans Pro" panose="020B0503030403020204" pitchFamily="34" charset="0"/>
              <a:ea typeface="Source Sans Pro" panose="020B0503030403020204" pitchFamily="34" charset="0"/>
            </a:rPr>
            <a:t>HR</a:t>
          </a:r>
        </a:p>
      </dsp:txBody>
      <dsp:txXfrm>
        <a:off x="5575548" y="58170"/>
        <a:ext cx="4890787" cy="892800"/>
      </dsp:txXfrm>
    </dsp:sp>
    <dsp:sp modelId="{4E78929F-4578-46D8-B144-DFE96E612BCE}">
      <dsp:nvSpPr>
        <dsp:cNvPr id="0" name=""/>
        <dsp:cNvSpPr/>
      </dsp:nvSpPr>
      <dsp:spPr>
        <a:xfrm>
          <a:off x="5575548" y="920820"/>
          <a:ext cx="4890787" cy="2829408"/>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en-US" sz="3100" kern="1200" dirty="0">
              <a:latin typeface="Source Sans Pro" panose="020B0503030403020204" pitchFamily="34" charset="0"/>
              <a:ea typeface="Source Sans Pro" panose="020B0503030403020204" pitchFamily="34" charset="0"/>
            </a:rPr>
            <a:t>Criminal Checks</a:t>
          </a:r>
        </a:p>
        <a:p>
          <a:pPr marL="285750" lvl="1" indent="-285750" algn="l" defTabSz="1377950">
            <a:lnSpc>
              <a:spcPct val="90000"/>
            </a:lnSpc>
            <a:spcBef>
              <a:spcPct val="0"/>
            </a:spcBef>
            <a:spcAft>
              <a:spcPct val="15000"/>
            </a:spcAft>
            <a:buChar char="•"/>
          </a:pPr>
          <a:r>
            <a:rPr lang="en-US" sz="3100" kern="1200" dirty="0">
              <a:latin typeface="Source Sans Pro" panose="020B0503030403020204" pitchFamily="34" charset="0"/>
              <a:ea typeface="Source Sans Pro" panose="020B0503030403020204" pitchFamily="34" charset="0"/>
            </a:rPr>
            <a:t>Driver’s Checks, as required</a:t>
          </a:r>
        </a:p>
        <a:p>
          <a:pPr marL="285750" lvl="1" indent="-285750" algn="l" defTabSz="1377950">
            <a:lnSpc>
              <a:spcPct val="90000"/>
            </a:lnSpc>
            <a:spcBef>
              <a:spcPct val="0"/>
            </a:spcBef>
            <a:spcAft>
              <a:spcPct val="15000"/>
            </a:spcAft>
            <a:buChar char="•"/>
          </a:pPr>
          <a:r>
            <a:rPr lang="en-US" sz="3100" kern="1200" dirty="0">
              <a:latin typeface="Source Sans Pro" panose="020B0503030403020204" pitchFamily="34" charset="0"/>
              <a:ea typeface="Source Sans Pro" panose="020B0503030403020204" pitchFamily="34" charset="0"/>
            </a:rPr>
            <a:t>Drug/Alcohol Testing, as required</a:t>
          </a:r>
        </a:p>
      </dsp:txBody>
      <dsp:txXfrm>
        <a:off x="5575548" y="920820"/>
        <a:ext cx="4890787" cy="282940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BE78B-BD9D-4404-9410-6AFC4EA2A3BB}">
      <dsp:nvSpPr>
        <dsp:cNvPr id="0" name=""/>
        <dsp:cNvSpPr/>
      </dsp:nvSpPr>
      <dsp:spPr>
        <a:xfrm rot="20364402">
          <a:off x="1707" y="-255868"/>
          <a:ext cx="3169154" cy="2428981"/>
        </a:xfrm>
        <a:prstGeom prst="leftArrow">
          <a:avLst/>
        </a:prstGeom>
        <a:solidFill>
          <a:srgbClr val="FFFF00"/>
        </a:solidFill>
        <a:ln w="38100" cap="rnd"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marL="0" lvl="0" indent="0" algn="ctr" defTabSz="844550">
            <a:lnSpc>
              <a:spcPct val="90000"/>
            </a:lnSpc>
            <a:spcBef>
              <a:spcPct val="0"/>
            </a:spcBef>
            <a:spcAft>
              <a:spcPct val="35000"/>
            </a:spcAft>
            <a:buNone/>
          </a:pPr>
          <a:r>
            <a:rPr lang="en-US" sz="1900" kern="1200" dirty="0"/>
            <a:t>* See APM 2.54 </a:t>
          </a:r>
        </a:p>
        <a:p>
          <a:pPr marL="0" lvl="0" indent="0" algn="ctr" defTabSz="844550">
            <a:lnSpc>
              <a:spcPct val="90000"/>
            </a:lnSpc>
            <a:spcBef>
              <a:spcPct val="0"/>
            </a:spcBef>
            <a:spcAft>
              <a:spcPct val="35000"/>
            </a:spcAft>
            <a:buNone/>
          </a:pPr>
          <a:r>
            <a:rPr lang="en-US" sz="1900" kern="1200" dirty="0"/>
            <a:t>for details</a:t>
          </a:r>
        </a:p>
      </dsp:txBody>
      <dsp:txXfrm>
        <a:off x="589551" y="244583"/>
        <a:ext cx="2561909" cy="121449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4A062-B13C-4460-A01D-1BF68DEF23B8}">
      <dsp:nvSpPr>
        <dsp:cNvPr id="0" name=""/>
        <dsp:cNvSpPr/>
      </dsp:nvSpPr>
      <dsp:spPr>
        <a:xfrm>
          <a:off x="51" y="55082"/>
          <a:ext cx="4890787" cy="7776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altLang="en-US" sz="2700" kern="1200" dirty="0">
              <a:latin typeface="Source Sans Pro" panose="020B0503030403020204" pitchFamily="34" charset="0"/>
              <a:ea typeface="Source Sans Pro" panose="020B0503030403020204" pitchFamily="34" charset="0"/>
            </a:rPr>
            <a:t>Hiring Manager</a:t>
          </a:r>
        </a:p>
      </dsp:txBody>
      <dsp:txXfrm>
        <a:off x="51" y="55082"/>
        <a:ext cx="4890787" cy="777600"/>
      </dsp:txXfrm>
    </dsp:sp>
    <dsp:sp modelId="{ECF30D5F-04DE-4E27-A523-E92331BC788B}">
      <dsp:nvSpPr>
        <dsp:cNvPr id="0" name=""/>
        <dsp:cNvSpPr/>
      </dsp:nvSpPr>
      <dsp:spPr>
        <a:xfrm>
          <a:off x="20250" y="821640"/>
          <a:ext cx="4890787" cy="2890484"/>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Salary Step 1 </a:t>
          </a:r>
          <a:endParaRPr lang="en-US" altLang="en-US" sz="2700" kern="1200" dirty="0">
            <a:latin typeface="Source Sans Pro" panose="020B0503030403020204" pitchFamily="34" charset="0"/>
            <a:ea typeface="Source Sans Pro" panose="020B0503030403020204" pitchFamily="34" charset="0"/>
          </a:endParaRP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Negotiated salary or vacation (CG 18, 21, 44) requires HR Director approval</a:t>
          </a: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Start Date</a:t>
          </a:r>
        </a:p>
        <a:p>
          <a:pPr marL="228600" lvl="1" indent="-228600" algn="l" defTabSz="1200150">
            <a:lnSpc>
              <a:spcPct val="90000"/>
            </a:lnSpc>
            <a:spcBef>
              <a:spcPct val="0"/>
            </a:spcBef>
            <a:spcAft>
              <a:spcPct val="15000"/>
            </a:spcAft>
            <a:buChar char="•"/>
          </a:pPr>
          <a:r>
            <a:rPr lang="en-US" sz="2700" kern="1200" dirty="0">
              <a:latin typeface="Source Sans Pro" panose="020B0503030403020204" pitchFamily="34" charset="0"/>
              <a:ea typeface="Source Sans Pro" panose="020B0503030403020204" pitchFamily="34" charset="0"/>
            </a:rPr>
            <a:t>Appointment Letter</a:t>
          </a:r>
        </a:p>
      </dsp:txBody>
      <dsp:txXfrm>
        <a:off x="20250" y="821640"/>
        <a:ext cx="4890787" cy="2890484"/>
      </dsp:txXfrm>
    </dsp:sp>
    <dsp:sp modelId="{93FB874E-59A2-435B-86A1-5A23111ABA36}">
      <dsp:nvSpPr>
        <dsp:cNvPr id="0" name=""/>
        <dsp:cNvSpPr/>
      </dsp:nvSpPr>
      <dsp:spPr>
        <a:xfrm>
          <a:off x="5575548" y="55082"/>
          <a:ext cx="4890787" cy="7776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altLang="en-US" sz="2700" kern="1200" dirty="0">
              <a:latin typeface="Source Sans Pro" panose="020B0503030403020204" pitchFamily="34" charset="0"/>
              <a:ea typeface="Source Sans Pro" panose="020B0503030403020204" pitchFamily="34" charset="0"/>
            </a:rPr>
            <a:t>HR</a:t>
          </a:r>
        </a:p>
      </dsp:txBody>
      <dsp:txXfrm>
        <a:off x="5575548" y="55082"/>
        <a:ext cx="4890787" cy="777600"/>
      </dsp:txXfrm>
    </dsp:sp>
    <dsp:sp modelId="{B00EF609-D992-46B9-93EF-4167078E9297}">
      <dsp:nvSpPr>
        <dsp:cNvPr id="0" name=""/>
        <dsp:cNvSpPr/>
      </dsp:nvSpPr>
      <dsp:spPr>
        <a:xfrm>
          <a:off x="5575548" y="832682"/>
          <a:ext cx="4890787" cy="2890484"/>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altLang="en-US" sz="2700" kern="1200" dirty="0">
              <a:latin typeface="Source Sans Pro" panose="020B0503030403020204" pitchFamily="34" charset="0"/>
              <a:ea typeface="Source Sans Pro" panose="020B0503030403020204" pitchFamily="34" charset="0"/>
            </a:rPr>
            <a:t>Analyst advises on salary or other benefit questions</a:t>
          </a:r>
        </a:p>
        <a:p>
          <a:pPr marL="228600" lvl="1" indent="-228600" algn="l" defTabSz="1200150">
            <a:lnSpc>
              <a:spcPct val="90000"/>
            </a:lnSpc>
            <a:spcBef>
              <a:spcPct val="0"/>
            </a:spcBef>
            <a:spcAft>
              <a:spcPct val="15000"/>
            </a:spcAft>
            <a:buChar char="•"/>
          </a:pPr>
          <a:r>
            <a:rPr lang="en-US" altLang="en-US" sz="2700" kern="1200" dirty="0">
              <a:latin typeface="Source Sans Pro" panose="020B0503030403020204" pitchFamily="34" charset="0"/>
              <a:ea typeface="Source Sans Pro" panose="020B0503030403020204" pitchFamily="34" charset="0"/>
            </a:rPr>
            <a:t>HR Director approves negotiated salary/vacation </a:t>
          </a:r>
          <a:r>
            <a:rPr lang="en-US" altLang="en-US" sz="2700" i="0" u="sng" kern="1200" dirty="0">
              <a:latin typeface="Source Sans Pro" panose="020B0503030403020204" pitchFamily="34" charset="0"/>
              <a:ea typeface="Source Sans Pro" panose="020B0503030403020204" pitchFamily="34" charset="0"/>
            </a:rPr>
            <a:t>prior</a:t>
          </a:r>
          <a:r>
            <a:rPr lang="en-US" altLang="en-US" sz="2700" kern="1200" dirty="0">
              <a:latin typeface="Source Sans Pro" panose="020B0503030403020204" pitchFamily="34" charset="0"/>
              <a:ea typeface="Source Sans Pro" panose="020B0503030403020204" pitchFamily="34" charset="0"/>
            </a:rPr>
            <a:t> to making offer</a:t>
          </a:r>
        </a:p>
      </dsp:txBody>
      <dsp:txXfrm>
        <a:off x="5575548" y="832682"/>
        <a:ext cx="4890787" cy="289048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0D0EB-C4D5-423B-8F53-0DB387DACD90}">
      <dsp:nvSpPr>
        <dsp:cNvPr id="0" name=""/>
        <dsp:cNvSpPr/>
      </dsp:nvSpPr>
      <dsp:spPr>
        <a:xfrm>
          <a:off x="51" y="179305"/>
          <a:ext cx="4890787" cy="8064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Source Sans Pro" panose="020B0503030403020204" pitchFamily="34" charset="0"/>
              <a:ea typeface="Source Sans Pro" panose="020B0503030403020204" pitchFamily="34" charset="0"/>
            </a:rPr>
            <a:t>Hiring Manager</a:t>
          </a:r>
        </a:p>
      </dsp:txBody>
      <dsp:txXfrm>
        <a:off x="51" y="179305"/>
        <a:ext cx="4890787" cy="806400"/>
      </dsp:txXfrm>
    </dsp:sp>
    <dsp:sp modelId="{C43A319A-3C28-4241-8C3B-291B1678A7C0}">
      <dsp:nvSpPr>
        <dsp:cNvPr id="0" name=""/>
        <dsp:cNvSpPr/>
      </dsp:nvSpPr>
      <dsp:spPr>
        <a:xfrm>
          <a:off x="51" y="985705"/>
          <a:ext cx="4890787" cy="2613239"/>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1200" dirty="0">
              <a:latin typeface="Source Sans Pro" panose="020B0503030403020204" pitchFamily="34" charset="0"/>
              <a:ea typeface="Source Sans Pro" panose="020B0503030403020204" pitchFamily="34" charset="0"/>
            </a:rPr>
            <a:t>Submits PA for hire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1200" dirty="0">
              <a:latin typeface="Source Sans Pro" panose="020B0503030403020204" pitchFamily="34" charset="0"/>
              <a:ea typeface="Source Sans Pro" panose="020B0503030403020204" pitchFamily="34" charset="0"/>
            </a:rPr>
            <a:t>Update NEOGOV candidate status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1200" dirty="0">
              <a:latin typeface="Source Sans Pro" panose="020B0503030403020204" pitchFamily="34" charset="0"/>
              <a:ea typeface="Source Sans Pro" panose="020B0503030403020204" pitchFamily="34" charset="0"/>
            </a:rPr>
            <a:t>Send email notifications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kern="1200" dirty="0">
              <a:latin typeface="Source Sans Pro" panose="020B0503030403020204" pitchFamily="34" charset="0"/>
              <a:ea typeface="Source Sans Pro" panose="020B0503030403020204" pitchFamily="34" charset="0"/>
            </a:rPr>
            <a:t>MUNIS action for promotions</a:t>
          </a:r>
        </a:p>
      </dsp:txBody>
      <dsp:txXfrm>
        <a:off x="51" y="985705"/>
        <a:ext cx="4890787" cy="2613239"/>
      </dsp:txXfrm>
    </dsp:sp>
    <dsp:sp modelId="{6127CDC6-4389-47E7-92F2-F590E4F8F4AA}">
      <dsp:nvSpPr>
        <dsp:cNvPr id="0" name=""/>
        <dsp:cNvSpPr/>
      </dsp:nvSpPr>
      <dsp:spPr>
        <a:xfrm>
          <a:off x="5575548" y="179305"/>
          <a:ext cx="4890787" cy="8064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Source Sans Pro" panose="020B0503030403020204" pitchFamily="34" charset="0"/>
              <a:ea typeface="Source Sans Pro" panose="020B0503030403020204" pitchFamily="34" charset="0"/>
            </a:rPr>
            <a:t>HR</a:t>
          </a:r>
        </a:p>
      </dsp:txBody>
      <dsp:txXfrm>
        <a:off x="5575548" y="179305"/>
        <a:ext cx="4890787" cy="806400"/>
      </dsp:txXfrm>
    </dsp:sp>
    <dsp:sp modelId="{158AE177-2C46-42D6-B932-2B28708101F1}">
      <dsp:nvSpPr>
        <dsp:cNvPr id="0" name=""/>
        <dsp:cNvSpPr/>
      </dsp:nvSpPr>
      <dsp:spPr>
        <a:xfrm>
          <a:off x="5575548" y="985705"/>
          <a:ext cx="4890787" cy="2613239"/>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rtl="0">
            <a:lnSpc>
              <a:spcPct val="90000"/>
            </a:lnSpc>
            <a:spcBef>
              <a:spcPct val="0"/>
            </a:spcBef>
            <a:spcAft>
              <a:spcPct val="15000"/>
            </a:spcAft>
            <a:buChar char="•"/>
          </a:pPr>
          <a:r>
            <a:rPr lang="en-US" sz="2800" kern="1200" dirty="0">
              <a:latin typeface="Source Sans Pro" panose="020B0503030403020204" pitchFamily="34" charset="0"/>
              <a:ea typeface="Source Sans Pro" panose="020B0503030403020204" pitchFamily="34" charset="0"/>
            </a:rPr>
            <a:t>Generates PA form</a:t>
          </a:r>
        </a:p>
        <a:p>
          <a:pPr marL="285750" lvl="1" indent="-285750" algn="l" defTabSz="1244600" rtl="0">
            <a:lnSpc>
              <a:spcPct val="90000"/>
            </a:lnSpc>
            <a:spcBef>
              <a:spcPct val="0"/>
            </a:spcBef>
            <a:spcAft>
              <a:spcPct val="15000"/>
            </a:spcAft>
            <a:buChar char="•"/>
          </a:pPr>
          <a:r>
            <a:rPr lang="en-US" sz="2800" kern="1200" dirty="0">
              <a:latin typeface="Source Sans Pro" panose="020B0503030403020204" pitchFamily="34" charset="0"/>
              <a:ea typeface="Source Sans Pro" panose="020B0503030403020204" pitchFamily="34" charset="0"/>
            </a:rPr>
            <a:t>Inputs new hires into MUNIS</a:t>
          </a:r>
        </a:p>
        <a:p>
          <a:pPr marL="285750" lvl="1" indent="-285750" algn="l" defTabSz="1244600" rtl="0">
            <a:lnSpc>
              <a:spcPct val="90000"/>
            </a:lnSpc>
            <a:spcBef>
              <a:spcPct val="0"/>
            </a:spcBef>
            <a:spcAft>
              <a:spcPct val="15000"/>
            </a:spcAft>
            <a:buChar char="•"/>
          </a:pPr>
          <a:r>
            <a:rPr lang="en-US" sz="2800" kern="1200" dirty="0">
              <a:latin typeface="Source Sans Pro" panose="020B0503030403020204" pitchFamily="34" charset="0"/>
              <a:ea typeface="Source Sans Pro" panose="020B0503030403020204" pitchFamily="34" charset="0"/>
            </a:rPr>
            <a:t>Issues NEOGOV PA for </a:t>
          </a:r>
          <a:r>
            <a:rPr lang="en-US" sz="2800" kern="1200" dirty="0" err="1">
              <a:latin typeface="Source Sans Pro" panose="020B0503030403020204" pitchFamily="34" charset="0"/>
              <a:ea typeface="Source Sans Pro" panose="020B0503030403020204" pitchFamily="34" charset="0"/>
            </a:rPr>
            <a:t>dept</a:t>
          </a:r>
          <a:r>
            <a:rPr lang="en-US" sz="2800" kern="1200" dirty="0">
              <a:latin typeface="Source Sans Pro" panose="020B0503030403020204" pitchFamily="34" charset="0"/>
              <a:ea typeface="Source Sans Pro" panose="020B0503030403020204" pitchFamily="34" charset="0"/>
            </a:rPr>
            <a:t> to complete MUNIS actions</a:t>
          </a:r>
        </a:p>
      </dsp:txBody>
      <dsp:txXfrm>
        <a:off x="5575548" y="985705"/>
        <a:ext cx="4890787" cy="26132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F834B-8884-4851-BE70-95DFAAABB8F5}">
      <dsp:nvSpPr>
        <dsp:cNvPr id="0" name=""/>
        <dsp:cNvSpPr/>
      </dsp:nvSpPr>
      <dsp:spPr>
        <a:xfrm>
          <a:off x="0" y="5408660"/>
          <a:ext cx="4120573" cy="507128"/>
        </a:xfrm>
        <a:prstGeom prst="rec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Official offer; close out NEOGOV; send notices</a:t>
          </a:r>
          <a:endParaRPr lang="en-US" sz="1600" b="1" kern="1200" dirty="0">
            <a:latin typeface="Gill Sans MT" panose="020B0502020104020203" pitchFamily="34" charset="0"/>
          </a:endParaRPr>
        </a:p>
      </dsp:txBody>
      <dsp:txXfrm>
        <a:off x="0" y="5408660"/>
        <a:ext cx="4120573" cy="507128"/>
      </dsp:txXfrm>
    </dsp:sp>
    <dsp:sp modelId="{2F178479-4C5C-4788-A1A6-694F343F7291}">
      <dsp:nvSpPr>
        <dsp:cNvPr id="0" name=""/>
        <dsp:cNvSpPr/>
      </dsp:nvSpPr>
      <dsp:spPr>
        <a:xfrm rot="10800000">
          <a:off x="0" y="4636303"/>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Reference checks; conditional offer</a:t>
          </a:r>
          <a:endParaRPr lang="en-US" sz="1600" b="1" kern="1200" dirty="0">
            <a:latin typeface="Gill Sans MT" panose="020B0502020104020203" pitchFamily="34" charset="0"/>
          </a:endParaRPr>
        </a:p>
      </dsp:txBody>
      <dsp:txXfrm rot="10800000">
        <a:off x="0" y="4636303"/>
        <a:ext cx="4120573" cy="506797"/>
      </dsp:txXfrm>
    </dsp:sp>
    <dsp:sp modelId="{3DB72D02-7DEA-4788-BACB-6A4337CA9691}">
      <dsp:nvSpPr>
        <dsp:cNvPr id="0" name=""/>
        <dsp:cNvSpPr/>
      </dsp:nvSpPr>
      <dsp:spPr>
        <a:xfrm rot="10800000">
          <a:off x="0" y="3863946"/>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Interview</a:t>
          </a:r>
          <a:endParaRPr lang="en-US" sz="1600" b="1" kern="1200" dirty="0">
            <a:latin typeface="Gill Sans MT" panose="020B0502020104020203" pitchFamily="34" charset="0"/>
          </a:endParaRPr>
        </a:p>
      </dsp:txBody>
      <dsp:txXfrm rot="10800000">
        <a:off x="0" y="3863946"/>
        <a:ext cx="4120573" cy="506797"/>
      </dsp:txXfrm>
    </dsp:sp>
    <dsp:sp modelId="{0D7ED145-3D7B-425A-B4D1-F12802DD465B}">
      <dsp:nvSpPr>
        <dsp:cNvPr id="0" name=""/>
        <dsp:cNvSpPr/>
      </dsp:nvSpPr>
      <dsp:spPr>
        <a:xfrm rot="10800000">
          <a:off x="0" y="3091588"/>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Select raters/panel members</a:t>
          </a:r>
          <a:endParaRPr lang="en-US" sz="1600" b="1" kern="1200" dirty="0">
            <a:latin typeface="Gill Sans MT" panose="020B0502020104020203" pitchFamily="34" charset="0"/>
          </a:endParaRPr>
        </a:p>
      </dsp:txBody>
      <dsp:txXfrm rot="10800000">
        <a:off x="0" y="3091588"/>
        <a:ext cx="4120573" cy="506797"/>
      </dsp:txXfrm>
    </dsp:sp>
    <dsp:sp modelId="{DC6A1EBB-AB23-44E6-9CC3-E0F5DBBD6CA6}">
      <dsp:nvSpPr>
        <dsp:cNvPr id="0" name=""/>
        <dsp:cNvSpPr/>
      </dsp:nvSpPr>
      <dsp:spPr>
        <a:xfrm rot="10800000">
          <a:off x="0" y="2319231"/>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Assist with screening</a:t>
          </a:r>
          <a:endParaRPr lang="en-US" sz="1600" b="1" kern="1200" dirty="0">
            <a:latin typeface="Gill Sans MT" panose="020B0502020104020203" pitchFamily="34" charset="0"/>
          </a:endParaRPr>
        </a:p>
      </dsp:txBody>
      <dsp:txXfrm rot="10800000">
        <a:off x="0" y="2319231"/>
        <a:ext cx="4120573" cy="506797"/>
      </dsp:txXfrm>
    </dsp:sp>
    <dsp:sp modelId="{7F613801-AD98-4737-BC7B-EBDDCC527EC6}">
      <dsp:nvSpPr>
        <dsp:cNvPr id="0" name=""/>
        <dsp:cNvSpPr/>
      </dsp:nvSpPr>
      <dsp:spPr>
        <a:xfrm rot="10800000">
          <a:off x="0" y="1546873"/>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Develop / revise exam</a:t>
          </a:r>
          <a:endParaRPr lang="en-US" sz="1600" b="1" kern="1200" dirty="0">
            <a:latin typeface="Gill Sans MT" panose="020B0502020104020203" pitchFamily="34" charset="0"/>
          </a:endParaRPr>
        </a:p>
      </dsp:txBody>
      <dsp:txXfrm rot="10800000">
        <a:off x="0" y="1546873"/>
        <a:ext cx="4120573" cy="506797"/>
      </dsp:txXfrm>
    </dsp:sp>
    <dsp:sp modelId="{7645B908-79EE-4CE2-A769-EF804B9F7F63}">
      <dsp:nvSpPr>
        <dsp:cNvPr id="0" name=""/>
        <dsp:cNvSpPr/>
      </dsp:nvSpPr>
      <dsp:spPr>
        <a:xfrm rot="10800000">
          <a:off x="0" y="774516"/>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Gill Sans MT" panose="020B0502020104020203" pitchFamily="34" charset="0"/>
            </a:rPr>
            <a:t>Review posting; Create supplemental questions;  advertising sources</a:t>
          </a:r>
        </a:p>
      </dsp:txBody>
      <dsp:txXfrm rot="10800000">
        <a:off x="0" y="774516"/>
        <a:ext cx="4120573" cy="506797"/>
      </dsp:txXfrm>
    </dsp:sp>
    <dsp:sp modelId="{FEBDF05C-4585-4632-A856-A6986AE6D6BD}">
      <dsp:nvSpPr>
        <dsp:cNvPr id="0" name=""/>
        <dsp:cNvSpPr/>
      </dsp:nvSpPr>
      <dsp:spPr>
        <a:xfrm rot="10800000">
          <a:off x="0" y="2159"/>
          <a:ext cx="4120573" cy="779964"/>
        </a:xfrm>
        <a:prstGeom prst="upArrowCallout">
          <a:avLst/>
        </a:prstGeom>
        <a:solidFill>
          <a:schemeClr val="lt1">
            <a:hueOff val="0"/>
            <a:satOff val="0"/>
            <a:lumOff val="0"/>
            <a:alphaOff val="0"/>
          </a:schemeClr>
        </a:solidFill>
        <a:ln w="1587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Gill Sans MT" panose="020B0502020104020203" pitchFamily="34" charset="0"/>
            </a:rPr>
            <a:t>Equitable Hiring Plan</a:t>
          </a:r>
        </a:p>
        <a:p>
          <a:pPr marL="0" lvl="0" indent="0" algn="ctr" defTabSz="711200">
            <a:lnSpc>
              <a:spcPct val="90000"/>
            </a:lnSpc>
            <a:spcBef>
              <a:spcPct val="0"/>
            </a:spcBef>
            <a:spcAft>
              <a:spcPct val="35000"/>
            </a:spcAft>
            <a:buNone/>
          </a:pPr>
          <a:r>
            <a:rPr lang="en-US" sz="1600" b="1" kern="1200" dirty="0">
              <a:latin typeface="Gill Sans MT" panose="020B0502020104020203" pitchFamily="34" charset="0"/>
            </a:rPr>
            <a:t>Create requisition with updated PD</a:t>
          </a:r>
        </a:p>
      </dsp:txBody>
      <dsp:txXfrm rot="10800000">
        <a:off x="0" y="2159"/>
        <a:ext cx="4120573" cy="50679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6200E-E89B-4957-BC5E-805F79E95B89}">
      <dsp:nvSpPr>
        <dsp:cNvPr id="0" name=""/>
        <dsp:cNvSpPr/>
      </dsp:nvSpPr>
      <dsp:spPr>
        <a:xfrm>
          <a:off x="0" y="5407155"/>
          <a:ext cx="4063296" cy="506987"/>
        </a:xfrm>
        <a:prstGeom prst="rec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Approves hire; generates PA</a:t>
          </a:r>
          <a:endParaRPr lang="en-US" sz="1600" b="1" kern="1200" dirty="0">
            <a:latin typeface="Gill Sans MT" panose="020B0502020104020203" pitchFamily="34" charset="0"/>
          </a:endParaRPr>
        </a:p>
      </dsp:txBody>
      <dsp:txXfrm>
        <a:off x="0" y="5407155"/>
        <a:ext cx="4063296" cy="506987"/>
      </dsp:txXfrm>
    </dsp:sp>
    <dsp:sp modelId="{AC020CC2-E5A3-45F2-8063-AF31A5501875}">
      <dsp:nvSpPr>
        <dsp:cNvPr id="0" name=""/>
        <dsp:cNvSpPr/>
      </dsp:nvSpPr>
      <dsp:spPr>
        <a:xfrm rot="10800000">
          <a:off x="0" y="4635013"/>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Criminal background / DL checks</a:t>
          </a:r>
          <a:endParaRPr lang="en-US" sz="1600" b="1" kern="1200" dirty="0">
            <a:latin typeface="Gill Sans MT" panose="020B0502020104020203" pitchFamily="34" charset="0"/>
          </a:endParaRPr>
        </a:p>
      </dsp:txBody>
      <dsp:txXfrm rot="10800000">
        <a:off x="0" y="4635013"/>
        <a:ext cx="4063296" cy="506656"/>
      </dsp:txXfrm>
    </dsp:sp>
    <dsp:sp modelId="{3DB72D02-7DEA-4788-BACB-6A4337CA9691}">
      <dsp:nvSpPr>
        <dsp:cNvPr id="0" name=""/>
        <dsp:cNvSpPr/>
      </dsp:nvSpPr>
      <dsp:spPr>
        <a:xfrm rot="10800000">
          <a:off x="0" y="3862870"/>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Eligible list &amp; referral</a:t>
          </a:r>
          <a:endParaRPr lang="en-US" sz="1600" b="1" kern="1200" dirty="0">
            <a:latin typeface="Gill Sans MT" panose="020B0502020104020203" pitchFamily="34" charset="0"/>
          </a:endParaRPr>
        </a:p>
      </dsp:txBody>
      <dsp:txXfrm rot="10800000">
        <a:off x="0" y="3862870"/>
        <a:ext cx="4063296" cy="506656"/>
      </dsp:txXfrm>
    </dsp:sp>
    <dsp:sp modelId="{0D7ED145-3D7B-425A-B4D1-F12802DD465B}">
      <dsp:nvSpPr>
        <dsp:cNvPr id="0" name=""/>
        <dsp:cNvSpPr/>
      </dsp:nvSpPr>
      <dsp:spPr>
        <a:xfrm rot="10800000">
          <a:off x="0" y="3090728"/>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Administer exam(s)</a:t>
          </a:r>
          <a:endParaRPr lang="en-US" sz="1600" b="1" kern="1200" dirty="0">
            <a:latin typeface="Gill Sans MT" panose="020B0502020104020203" pitchFamily="34" charset="0"/>
          </a:endParaRPr>
        </a:p>
      </dsp:txBody>
      <dsp:txXfrm rot="10800000">
        <a:off x="0" y="3090728"/>
        <a:ext cx="4063296" cy="506656"/>
      </dsp:txXfrm>
    </dsp:sp>
    <dsp:sp modelId="{DC6A1EBB-AB23-44E6-9CC3-E0F5DBBD6CA6}">
      <dsp:nvSpPr>
        <dsp:cNvPr id="0" name=""/>
        <dsp:cNvSpPr/>
      </dsp:nvSpPr>
      <dsp:spPr>
        <a:xfrm rot="10800000">
          <a:off x="0" y="2318585"/>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Screening</a:t>
          </a:r>
          <a:endParaRPr lang="en-US" sz="1600" b="1" kern="1200" dirty="0">
            <a:latin typeface="Gill Sans MT" panose="020B0502020104020203" pitchFamily="34" charset="0"/>
          </a:endParaRPr>
        </a:p>
      </dsp:txBody>
      <dsp:txXfrm rot="10800000">
        <a:off x="0" y="2318585"/>
        <a:ext cx="4063296" cy="506656"/>
      </dsp:txXfrm>
    </dsp:sp>
    <dsp:sp modelId="{7F613801-AD98-4737-BC7B-EBDDCC527EC6}">
      <dsp:nvSpPr>
        <dsp:cNvPr id="0" name=""/>
        <dsp:cNvSpPr/>
      </dsp:nvSpPr>
      <dsp:spPr>
        <a:xfrm rot="10800000">
          <a:off x="0" y="1546443"/>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Update exam</a:t>
          </a:r>
          <a:endParaRPr lang="en-US" sz="1600" b="1" kern="1200" dirty="0">
            <a:latin typeface="Gill Sans MT" panose="020B0502020104020203" pitchFamily="34" charset="0"/>
          </a:endParaRPr>
        </a:p>
      </dsp:txBody>
      <dsp:txXfrm rot="10800000">
        <a:off x="0" y="1546443"/>
        <a:ext cx="4063296" cy="506656"/>
      </dsp:txXfrm>
    </dsp:sp>
    <dsp:sp modelId="{7645B908-79EE-4CE2-A769-EF804B9F7F63}">
      <dsp:nvSpPr>
        <dsp:cNvPr id="0" name=""/>
        <dsp:cNvSpPr/>
      </dsp:nvSpPr>
      <dsp:spPr>
        <a:xfrm rot="10800000">
          <a:off x="0" y="774301"/>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Gill Sans MT" panose="020B0502020104020203" pitchFamily="34" charset="0"/>
            </a:rPr>
            <a:t>Draft posting &amp; advertising</a:t>
          </a:r>
        </a:p>
      </dsp:txBody>
      <dsp:txXfrm rot="10800000">
        <a:off x="0" y="774301"/>
        <a:ext cx="4063296" cy="506656"/>
      </dsp:txXfrm>
    </dsp:sp>
    <dsp:sp modelId="{FEBDF05C-4585-4632-A856-A6986AE6D6BD}">
      <dsp:nvSpPr>
        <dsp:cNvPr id="0" name=""/>
        <dsp:cNvSpPr/>
      </dsp:nvSpPr>
      <dsp:spPr>
        <a:xfrm rot="10800000">
          <a:off x="0" y="2158"/>
          <a:ext cx="4063296" cy="779747"/>
        </a:xfrm>
        <a:prstGeom prst="upArrowCallout">
          <a:avLst/>
        </a:prstGeom>
        <a:solidFill>
          <a:schemeClr val="lt1">
            <a:hueOff val="0"/>
            <a:satOff val="0"/>
            <a:lumOff val="0"/>
            <a:alphaOff val="0"/>
          </a:schemeClr>
        </a:solidFill>
        <a:ln w="15875" cap="rnd"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Gill Sans MT" panose="020B0502020104020203" pitchFamily="34" charset="0"/>
            </a:rPr>
            <a:t>Approve requisition &amp; assign</a:t>
          </a:r>
          <a:endParaRPr lang="en-US" sz="1600" b="1" kern="1200" dirty="0">
            <a:latin typeface="Gill Sans MT" panose="020B0502020104020203" pitchFamily="34" charset="0"/>
          </a:endParaRPr>
        </a:p>
      </dsp:txBody>
      <dsp:txXfrm rot="10800000">
        <a:off x="0" y="2158"/>
        <a:ext cx="4063296" cy="50665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14625-E1A8-48D6-8FA1-EC6A71296FF5}">
      <dsp:nvSpPr>
        <dsp:cNvPr id="0" name=""/>
        <dsp:cNvSpPr/>
      </dsp:nvSpPr>
      <dsp:spPr>
        <a:xfrm>
          <a:off x="0" y="499164"/>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Understand the City’s hiring process and your role as a partner with HR</a:t>
          </a:r>
        </a:p>
      </dsp:txBody>
      <dsp:txXfrm>
        <a:off x="31185" y="530349"/>
        <a:ext cx="10404017" cy="576450"/>
      </dsp:txXfrm>
    </dsp:sp>
    <dsp:sp modelId="{2EBAA7F9-C059-4B8E-99F7-56E353F9ECF2}">
      <dsp:nvSpPr>
        <dsp:cNvPr id="0" name=""/>
        <dsp:cNvSpPr/>
      </dsp:nvSpPr>
      <dsp:spPr>
        <a:xfrm>
          <a:off x="0" y="1212865"/>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Create and use effective position descriptions to frame the hiring process</a:t>
          </a:r>
        </a:p>
      </dsp:txBody>
      <dsp:txXfrm>
        <a:off x="31185" y="1244050"/>
        <a:ext cx="10404017" cy="576450"/>
      </dsp:txXfrm>
    </dsp:sp>
    <dsp:sp modelId="{993A4AC1-56E0-48F6-A81A-D11B9A40AA9C}">
      <dsp:nvSpPr>
        <dsp:cNvPr id="0" name=""/>
        <dsp:cNvSpPr/>
      </dsp:nvSpPr>
      <dsp:spPr>
        <a:xfrm>
          <a:off x="0" y="1926565"/>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Plan a streamlined and equitable hiring process</a:t>
          </a:r>
        </a:p>
      </dsp:txBody>
      <dsp:txXfrm>
        <a:off x="31185" y="1957750"/>
        <a:ext cx="10404017" cy="576450"/>
      </dsp:txXfrm>
    </dsp:sp>
    <dsp:sp modelId="{98653F73-7F63-49E2-A16B-894AF96317DF}">
      <dsp:nvSpPr>
        <dsp:cNvPr id="0" name=""/>
        <dsp:cNvSpPr/>
      </dsp:nvSpPr>
      <dsp:spPr>
        <a:xfrm>
          <a:off x="0" y="2640264"/>
          <a:ext cx="10466387" cy="638820"/>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Locate and use resources to assist in the hiring process </a:t>
          </a:r>
        </a:p>
      </dsp:txBody>
      <dsp:txXfrm>
        <a:off x="31185" y="2671449"/>
        <a:ext cx="10404017" cy="57645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2E9CE-1186-4ACF-8FDD-DBF88B7156F1}">
      <dsp:nvSpPr>
        <dsp:cNvPr id="0" name=""/>
        <dsp:cNvSpPr/>
      </dsp:nvSpPr>
      <dsp:spPr>
        <a:xfrm>
          <a:off x="0" y="1016"/>
          <a:ext cx="4887911" cy="930919"/>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Essential Job Functions</a:t>
          </a:r>
        </a:p>
      </dsp:txBody>
      <dsp:txXfrm>
        <a:off x="45444" y="46460"/>
        <a:ext cx="4797023" cy="840031"/>
      </dsp:txXfrm>
    </dsp:sp>
    <dsp:sp modelId="{892F4D63-6C2F-4045-A7A7-975D5F0403CC}">
      <dsp:nvSpPr>
        <dsp:cNvPr id="0" name=""/>
        <dsp:cNvSpPr/>
      </dsp:nvSpPr>
      <dsp:spPr>
        <a:xfrm>
          <a:off x="0" y="945745"/>
          <a:ext cx="4887911" cy="930919"/>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Physical or Cognitive Requirements</a:t>
          </a:r>
        </a:p>
      </dsp:txBody>
      <dsp:txXfrm>
        <a:off x="45444" y="991189"/>
        <a:ext cx="4797023" cy="840031"/>
      </dsp:txXfrm>
    </dsp:sp>
    <dsp:sp modelId="{3A8CE81B-4235-46C1-9B77-09264B8248BF}">
      <dsp:nvSpPr>
        <dsp:cNvPr id="0" name=""/>
        <dsp:cNvSpPr/>
      </dsp:nvSpPr>
      <dsp:spPr>
        <a:xfrm>
          <a:off x="0" y="1890473"/>
          <a:ext cx="4887911" cy="930919"/>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Education/Certification/Transportation</a:t>
          </a:r>
        </a:p>
      </dsp:txBody>
      <dsp:txXfrm>
        <a:off x="45444" y="1935917"/>
        <a:ext cx="4797023" cy="840031"/>
      </dsp:txXfrm>
    </dsp:sp>
    <dsp:sp modelId="{86549487-3EF2-442F-8BB6-3447B10351AB}">
      <dsp:nvSpPr>
        <dsp:cNvPr id="0" name=""/>
        <dsp:cNvSpPr/>
      </dsp:nvSpPr>
      <dsp:spPr>
        <a:xfrm>
          <a:off x="0" y="2835202"/>
          <a:ext cx="4887911" cy="930919"/>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Contact</a:t>
          </a:r>
          <a:r>
            <a:rPr lang="en-US" sz="1400" kern="1200" dirty="0">
              <a:solidFill>
                <a:schemeClr val="bg1"/>
              </a:solidFill>
              <a:latin typeface="Source Sans Pro" panose="020B0503030403020204" pitchFamily="34" charset="0"/>
              <a:ea typeface="Source Sans Pro" panose="020B0503030403020204" pitchFamily="34" charset="0"/>
            </a:rPr>
            <a:t> </a:t>
          </a:r>
        </a:p>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Leah Reinardy  </a:t>
          </a:r>
        </a:p>
        <a:p>
          <a:pPr marL="0" lvl="0" indent="0" algn="ctr" defTabSz="622300" rtl="0">
            <a:lnSpc>
              <a:spcPct val="90000"/>
            </a:lnSpc>
            <a:spcBef>
              <a:spcPct val="0"/>
            </a:spcBef>
            <a:spcAft>
              <a:spcPct val="35000"/>
            </a:spcAft>
            <a:buNone/>
          </a:pPr>
          <a:r>
            <a:rPr lang="en-US" sz="1400" b="1" kern="1200" dirty="0">
              <a:solidFill>
                <a:schemeClr val="bg1"/>
              </a:solidFill>
              <a:latin typeface="Source Sans Pro" panose="020B0503030403020204" pitchFamily="34" charset="0"/>
              <a:ea typeface="Source Sans Pro" panose="020B0503030403020204" pitchFamily="34" charset="0"/>
            </a:rPr>
            <a:t>608-267-1156</a:t>
          </a:r>
        </a:p>
      </dsp:txBody>
      <dsp:txXfrm>
        <a:off x="45444" y="2880646"/>
        <a:ext cx="4797023" cy="84003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933593-D0F9-4046-A36E-90E54A49F597}">
      <dsp:nvSpPr>
        <dsp:cNvPr id="0" name=""/>
        <dsp:cNvSpPr/>
      </dsp:nvSpPr>
      <dsp:spPr>
        <a:xfrm>
          <a:off x="1540455" y="669"/>
          <a:ext cx="2084681" cy="1364543"/>
        </a:xfrm>
        <a:prstGeom prst="ellipse">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Source Sans Pro" panose="020B0503030403020204" pitchFamily="34" charset="0"/>
              <a:ea typeface="Source Sans Pro" panose="020B0503030403020204" pitchFamily="34" charset="0"/>
            </a:rPr>
            <a:t>Application</a:t>
          </a:r>
        </a:p>
      </dsp:txBody>
      <dsp:txXfrm>
        <a:off x="1845749" y="200502"/>
        <a:ext cx="1474093" cy="964877"/>
      </dsp:txXfrm>
    </dsp:sp>
    <dsp:sp modelId="{C44E5270-B6A5-432C-8F1E-1F0351BA9EFA}">
      <dsp:nvSpPr>
        <dsp:cNvPr id="0" name=""/>
        <dsp:cNvSpPr/>
      </dsp:nvSpPr>
      <dsp:spPr>
        <a:xfrm rot="2160000">
          <a:off x="3344774" y="1103472"/>
          <a:ext cx="267534" cy="460533"/>
        </a:xfrm>
        <a:prstGeom prst="rightArrow">
          <a:avLst>
            <a:gd name="adj1" fmla="val 60000"/>
            <a:gd name="adj2" fmla="val 50000"/>
          </a:avLst>
        </a:prstGeom>
        <a:solidFill>
          <a:schemeClr val="accent3">
            <a:tint val="60000"/>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352438" y="1171991"/>
        <a:ext cx="187274" cy="276319"/>
      </dsp:txXfrm>
    </dsp:sp>
    <dsp:sp modelId="{AD873DDC-BDBF-4210-92A6-075DC8BF65D7}">
      <dsp:nvSpPr>
        <dsp:cNvPr id="0" name=""/>
        <dsp:cNvSpPr/>
      </dsp:nvSpPr>
      <dsp:spPr>
        <a:xfrm>
          <a:off x="3558553" y="1205298"/>
          <a:ext cx="1364543" cy="1364543"/>
        </a:xfrm>
        <a:prstGeom prst="ellipse">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Source Sans Pro" panose="020B0503030403020204" pitchFamily="34" charset="0"/>
              <a:ea typeface="Source Sans Pro" panose="020B0503030403020204" pitchFamily="34" charset="0"/>
            </a:rPr>
            <a:t>Testing</a:t>
          </a:r>
        </a:p>
      </dsp:txBody>
      <dsp:txXfrm>
        <a:off x="3758386" y="1405131"/>
        <a:ext cx="964877" cy="964877"/>
      </dsp:txXfrm>
    </dsp:sp>
    <dsp:sp modelId="{F044C29F-6934-4C10-8465-3D9A2033447B}">
      <dsp:nvSpPr>
        <dsp:cNvPr id="0" name=""/>
        <dsp:cNvSpPr/>
      </dsp:nvSpPr>
      <dsp:spPr>
        <a:xfrm rot="6196890">
          <a:off x="3859663" y="2602746"/>
          <a:ext cx="315982" cy="460533"/>
        </a:xfrm>
        <a:prstGeom prst="rightArrow">
          <a:avLst>
            <a:gd name="adj1" fmla="val 60000"/>
            <a:gd name="adj2" fmla="val 50000"/>
          </a:avLst>
        </a:prstGeom>
        <a:solidFill>
          <a:schemeClr val="accent3">
            <a:tint val="60000"/>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17949" y="2648723"/>
        <a:ext cx="221187" cy="276319"/>
      </dsp:txXfrm>
    </dsp:sp>
    <dsp:sp modelId="{CA7DC8B1-CDA7-4845-A11F-102A15EF605A}">
      <dsp:nvSpPr>
        <dsp:cNvPr id="0" name=""/>
        <dsp:cNvSpPr/>
      </dsp:nvSpPr>
      <dsp:spPr>
        <a:xfrm>
          <a:off x="2823409" y="3122530"/>
          <a:ext cx="1929710" cy="1364543"/>
        </a:xfrm>
        <a:prstGeom prst="ellipse">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Source Sans Pro" panose="020B0503030403020204" pitchFamily="34" charset="0"/>
              <a:ea typeface="Source Sans Pro" panose="020B0503030403020204" pitchFamily="34" charset="0"/>
            </a:rPr>
            <a:t>Interviews</a:t>
          </a:r>
        </a:p>
      </dsp:txBody>
      <dsp:txXfrm>
        <a:off x="3106008" y="3322363"/>
        <a:ext cx="1364512" cy="964877"/>
      </dsp:txXfrm>
    </dsp:sp>
    <dsp:sp modelId="{BD89E94E-F617-4E69-B1EA-04D5CC7218CE}">
      <dsp:nvSpPr>
        <dsp:cNvPr id="0" name=""/>
        <dsp:cNvSpPr/>
      </dsp:nvSpPr>
      <dsp:spPr>
        <a:xfrm rot="10857579">
          <a:off x="2386711" y="3553645"/>
          <a:ext cx="308819" cy="460533"/>
        </a:xfrm>
        <a:prstGeom prst="rightArrow">
          <a:avLst>
            <a:gd name="adj1" fmla="val 60000"/>
            <a:gd name="adj2" fmla="val 50000"/>
          </a:avLst>
        </a:prstGeom>
        <a:solidFill>
          <a:schemeClr val="accent3">
            <a:tint val="60000"/>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479351" y="3646528"/>
        <a:ext cx="216173" cy="276319"/>
      </dsp:txXfrm>
    </dsp:sp>
    <dsp:sp modelId="{2BEE967D-BED5-43EC-A140-A9A24601404F}">
      <dsp:nvSpPr>
        <dsp:cNvPr id="0" name=""/>
        <dsp:cNvSpPr/>
      </dsp:nvSpPr>
      <dsp:spPr>
        <a:xfrm>
          <a:off x="258082" y="3080008"/>
          <a:ext cx="1983295" cy="1364543"/>
        </a:xfrm>
        <a:prstGeom prst="ellipse">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Source Sans Pro" panose="020B0503030403020204" pitchFamily="34" charset="0"/>
              <a:ea typeface="Source Sans Pro" panose="020B0503030403020204" pitchFamily="34" charset="0"/>
            </a:rPr>
            <a:t>Assessments</a:t>
          </a:r>
        </a:p>
      </dsp:txBody>
      <dsp:txXfrm>
        <a:off x="548529" y="3279841"/>
        <a:ext cx="1402401" cy="964877"/>
      </dsp:txXfrm>
    </dsp:sp>
    <dsp:sp modelId="{9BA277E7-DE2E-487F-AE2A-E9D0D032593B}">
      <dsp:nvSpPr>
        <dsp:cNvPr id="0" name=""/>
        <dsp:cNvSpPr/>
      </dsp:nvSpPr>
      <dsp:spPr>
        <a:xfrm rot="15363489">
          <a:off x="745515" y="2508249"/>
          <a:ext cx="336813" cy="460533"/>
        </a:xfrm>
        <a:prstGeom prst="rightArrow">
          <a:avLst>
            <a:gd name="adj1" fmla="val 60000"/>
            <a:gd name="adj2" fmla="val 50000"/>
          </a:avLst>
        </a:prstGeom>
        <a:solidFill>
          <a:schemeClr val="accent3">
            <a:tint val="60000"/>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808210" y="2649390"/>
        <a:ext cx="235769" cy="276319"/>
      </dsp:txXfrm>
    </dsp:sp>
    <dsp:sp modelId="{07C4CD61-64EE-4B37-BB2D-E9EC6C2B613D}">
      <dsp:nvSpPr>
        <dsp:cNvPr id="0" name=""/>
        <dsp:cNvSpPr/>
      </dsp:nvSpPr>
      <dsp:spPr>
        <a:xfrm>
          <a:off x="83002" y="1128527"/>
          <a:ext cx="1364543" cy="1364543"/>
        </a:xfrm>
        <a:prstGeom prst="ellipse">
          <a:avLst/>
        </a:prstGeom>
        <a:gradFill rotWithShape="0">
          <a:gsLst>
            <a:gs pos="0">
              <a:schemeClr val="lt1">
                <a:hueOff val="0"/>
                <a:satOff val="0"/>
                <a:lumOff val="0"/>
                <a:alphaOff val="0"/>
                <a:tint val="96000"/>
                <a:lumMod val="104000"/>
              </a:schemeClr>
            </a:gs>
            <a:gs pos="100000">
              <a:schemeClr val="l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Source Sans Pro" panose="020B0503030403020204" pitchFamily="34" charset="0"/>
              <a:ea typeface="Source Sans Pro" panose="020B0503030403020204" pitchFamily="34" charset="0"/>
            </a:rPr>
            <a:t>On the Job</a:t>
          </a:r>
        </a:p>
      </dsp:txBody>
      <dsp:txXfrm>
        <a:off x="282835" y="1328360"/>
        <a:ext cx="964877" cy="964877"/>
      </dsp:txXfrm>
    </dsp:sp>
    <dsp:sp modelId="{B2366286-E92C-4B22-9114-6D318AF7F9BB}">
      <dsp:nvSpPr>
        <dsp:cNvPr id="0" name=""/>
        <dsp:cNvSpPr/>
      </dsp:nvSpPr>
      <dsp:spPr>
        <a:xfrm rot="19690706">
          <a:off x="1428332" y="1075913"/>
          <a:ext cx="300252" cy="460533"/>
        </a:xfrm>
        <a:prstGeom prst="rightArrow">
          <a:avLst>
            <a:gd name="adj1" fmla="val 60000"/>
            <a:gd name="adj2" fmla="val 50000"/>
          </a:avLst>
        </a:prstGeom>
        <a:solidFill>
          <a:schemeClr val="accent3">
            <a:tint val="60000"/>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1435101" y="1191767"/>
        <a:ext cx="210176" cy="2763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91DA2-378A-47D5-B703-5F44AAB35728}">
      <dsp:nvSpPr>
        <dsp:cNvPr id="0" name=""/>
        <dsp:cNvSpPr/>
      </dsp:nvSpPr>
      <dsp:spPr>
        <a:xfrm>
          <a:off x="0" y="1257842"/>
          <a:ext cx="10462440" cy="1292850"/>
        </a:xfrm>
        <a:prstGeom prst="roundRect">
          <a:avLst/>
        </a:prstGeom>
        <a:solidFill>
          <a:srgbClr val="065D8C">
            <a:alpha val="9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b="0" kern="1200" dirty="0">
              <a:solidFill>
                <a:schemeClr val="bg1"/>
              </a:solidFill>
            </a:rPr>
            <a:t>What is the greatest challenge you’ve had (or anticipate having) with regard to hiring? </a:t>
          </a:r>
        </a:p>
      </dsp:txBody>
      <dsp:txXfrm>
        <a:off x="63112" y="1320954"/>
        <a:ext cx="10336216" cy="11666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0B777-9C1C-4180-B7D6-960CAE604C70}">
      <dsp:nvSpPr>
        <dsp:cNvPr id="0" name=""/>
        <dsp:cNvSpPr/>
      </dsp:nvSpPr>
      <dsp:spPr>
        <a:xfrm>
          <a:off x="0" y="21579"/>
          <a:ext cx="10466387" cy="1154790"/>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179070" rIns="179070" bIns="179070" numCol="1" spcCol="1270" anchor="ctr" anchorCtr="0">
          <a:noAutofit/>
        </a:bodyPr>
        <a:lstStyle/>
        <a:p>
          <a:pPr marL="0" lvl="0" indent="0" algn="l" defTabSz="2089150" rtl="0">
            <a:lnSpc>
              <a:spcPct val="90000"/>
            </a:lnSpc>
            <a:spcBef>
              <a:spcPct val="0"/>
            </a:spcBef>
            <a:spcAft>
              <a:spcPct val="35000"/>
            </a:spcAft>
            <a:buNone/>
          </a:pPr>
          <a:r>
            <a:rPr lang="en-US" sz="4700" b="0" kern="1200" dirty="0">
              <a:solidFill>
                <a:schemeClr val="bg1"/>
              </a:solidFill>
              <a:latin typeface="Source Sans Pro" panose="020B0503030403020204" pitchFamily="34" charset="0"/>
              <a:ea typeface="Source Sans Pro" panose="020B0503030403020204" pitchFamily="34" charset="0"/>
            </a:rPr>
            <a:t>What is Civil Service?</a:t>
          </a:r>
        </a:p>
      </dsp:txBody>
      <dsp:txXfrm>
        <a:off x="56372" y="77951"/>
        <a:ext cx="10353643" cy="1042046"/>
      </dsp:txXfrm>
    </dsp:sp>
    <dsp:sp modelId="{B0ED672A-6112-4F2D-97FE-8C5D074B4F60}">
      <dsp:nvSpPr>
        <dsp:cNvPr id="0" name=""/>
        <dsp:cNvSpPr/>
      </dsp:nvSpPr>
      <dsp:spPr>
        <a:xfrm>
          <a:off x="0" y="1311730"/>
          <a:ext cx="10466387" cy="1154790"/>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179070" rIns="179070" bIns="179070" numCol="1" spcCol="1270" anchor="ctr" anchorCtr="0">
          <a:noAutofit/>
        </a:bodyPr>
        <a:lstStyle/>
        <a:p>
          <a:pPr marL="0" lvl="0" indent="0" algn="l" defTabSz="2089150" rtl="0">
            <a:lnSpc>
              <a:spcPct val="90000"/>
            </a:lnSpc>
            <a:spcBef>
              <a:spcPct val="0"/>
            </a:spcBef>
            <a:spcAft>
              <a:spcPct val="35000"/>
            </a:spcAft>
            <a:buNone/>
          </a:pPr>
          <a:r>
            <a:rPr lang="en-US" sz="4700" b="0" kern="1200" dirty="0">
              <a:solidFill>
                <a:schemeClr val="bg1"/>
              </a:solidFill>
              <a:latin typeface="Source Sans Pro" panose="020B0503030403020204" pitchFamily="34" charset="0"/>
              <a:ea typeface="Source Sans Pro" panose="020B0503030403020204" pitchFamily="34" charset="0"/>
            </a:rPr>
            <a:t>What are the Personnel Rules?</a:t>
          </a:r>
        </a:p>
      </dsp:txBody>
      <dsp:txXfrm>
        <a:off x="56372" y="1368102"/>
        <a:ext cx="10353643" cy="1042046"/>
      </dsp:txXfrm>
    </dsp:sp>
    <dsp:sp modelId="{3FEE4EF9-7F5D-4C23-946D-A0B83DAA0F28}">
      <dsp:nvSpPr>
        <dsp:cNvPr id="0" name=""/>
        <dsp:cNvSpPr/>
      </dsp:nvSpPr>
      <dsp:spPr>
        <a:xfrm>
          <a:off x="0" y="2601880"/>
          <a:ext cx="10466387" cy="1154790"/>
        </a:xfrm>
        <a:prstGeom prst="roundRect">
          <a:avLst/>
        </a:prstGeom>
        <a:solidFill>
          <a:srgbClr val="065D8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179070" rIns="179070" bIns="179070" numCol="1" spcCol="1270" anchor="ctr" anchorCtr="0">
          <a:noAutofit/>
        </a:bodyPr>
        <a:lstStyle/>
        <a:p>
          <a:pPr marL="0" lvl="0" indent="0" algn="l" defTabSz="2089150" rtl="0">
            <a:lnSpc>
              <a:spcPct val="90000"/>
            </a:lnSpc>
            <a:spcBef>
              <a:spcPct val="0"/>
            </a:spcBef>
            <a:spcAft>
              <a:spcPct val="35000"/>
            </a:spcAft>
            <a:buNone/>
          </a:pPr>
          <a:r>
            <a:rPr lang="en-US" sz="4700" b="0" kern="1200" dirty="0">
              <a:solidFill>
                <a:schemeClr val="bg1"/>
              </a:solidFill>
              <a:latin typeface="Source Sans Pro" panose="020B0503030403020204" pitchFamily="34" charset="0"/>
              <a:ea typeface="Source Sans Pro" panose="020B0503030403020204" pitchFamily="34" charset="0"/>
            </a:rPr>
            <a:t>Why do we care?</a:t>
          </a:r>
        </a:p>
      </dsp:txBody>
      <dsp:txXfrm>
        <a:off x="56372" y="2658252"/>
        <a:ext cx="10353643" cy="10420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7C3C8-AD04-42D0-9828-4D3D835CF5E8}">
      <dsp:nvSpPr>
        <dsp:cNvPr id="0" name=""/>
        <dsp:cNvSpPr/>
      </dsp:nvSpPr>
      <dsp:spPr>
        <a:xfrm>
          <a:off x="4213" y="2377"/>
          <a:ext cx="8998724" cy="922883"/>
        </a:xfrm>
        <a:prstGeom prst="roundRect">
          <a:avLst>
            <a:gd name="adj" fmla="val 10000"/>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en-US" sz="3900" kern="1200" dirty="0">
              <a:latin typeface="Source Sans Pro" panose="020B0503030403020204" pitchFamily="34" charset="0"/>
              <a:ea typeface="Source Sans Pro" panose="020B0503030403020204" pitchFamily="34" charset="0"/>
            </a:rPr>
            <a:t>Classification &amp; Compensation Plan</a:t>
          </a:r>
        </a:p>
      </dsp:txBody>
      <dsp:txXfrm>
        <a:off x="31243" y="29407"/>
        <a:ext cx="8944664" cy="868823"/>
      </dsp:txXfrm>
    </dsp:sp>
    <dsp:sp modelId="{317AB2BC-2537-4358-953D-C54495E75D32}">
      <dsp:nvSpPr>
        <dsp:cNvPr id="0" name=""/>
        <dsp:cNvSpPr/>
      </dsp:nvSpPr>
      <dsp:spPr>
        <a:xfrm>
          <a:off x="4213" y="1003704"/>
          <a:ext cx="8998724" cy="922883"/>
        </a:xfrm>
        <a:prstGeom prst="roundRect">
          <a:avLst>
            <a:gd name="adj" fmla="val 10000"/>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rtl="0">
            <a:lnSpc>
              <a:spcPct val="90000"/>
            </a:lnSpc>
            <a:spcBef>
              <a:spcPct val="0"/>
            </a:spcBef>
            <a:spcAft>
              <a:spcPct val="35000"/>
            </a:spcAft>
            <a:buNone/>
          </a:pPr>
          <a:r>
            <a:rPr lang="en-US" sz="3900" kern="1200" dirty="0">
              <a:latin typeface="Source Sans Pro" panose="020B0503030403020204" pitchFamily="34" charset="0"/>
              <a:ea typeface="Source Sans Pro" panose="020B0503030403020204" pitchFamily="34" charset="0"/>
            </a:rPr>
            <a:t>Salary Schedules</a:t>
          </a:r>
        </a:p>
      </dsp:txBody>
      <dsp:txXfrm>
        <a:off x="31243" y="1030734"/>
        <a:ext cx="8944664" cy="868823"/>
      </dsp:txXfrm>
    </dsp:sp>
    <dsp:sp modelId="{1D3EC8D3-9439-4D58-B6D1-D36AD57317A3}">
      <dsp:nvSpPr>
        <dsp:cNvPr id="0" name=""/>
        <dsp:cNvSpPr/>
      </dsp:nvSpPr>
      <dsp:spPr>
        <a:xfrm>
          <a:off x="4213" y="2005030"/>
          <a:ext cx="4487794" cy="922883"/>
        </a:xfrm>
        <a:prstGeom prst="roundRect">
          <a:avLst>
            <a:gd name="adj" fmla="val 10000"/>
          </a:avLst>
        </a:prstGeom>
        <a:solidFill>
          <a:srgbClr val="00B0F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latin typeface="Source Sans Pro" panose="020B0503030403020204" pitchFamily="34" charset="0"/>
              <a:ea typeface="Source Sans Pro" panose="020B0503030403020204" pitchFamily="34" charset="0"/>
            </a:rPr>
            <a:t>Compensation Group 16</a:t>
          </a:r>
        </a:p>
      </dsp:txBody>
      <dsp:txXfrm>
        <a:off x="31243" y="2032060"/>
        <a:ext cx="4433734" cy="868823"/>
      </dsp:txXfrm>
    </dsp:sp>
    <dsp:sp modelId="{D49ED117-5C8D-4BB0-AA7F-4477CB368989}">
      <dsp:nvSpPr>
        <dsp:cNvPr id="0" name=""/>
        <dsp:cNvSpPr/>
      </dsp:nvSpPr>
      <dsp:spPr>
        <a:xfrm>
          <a:off x="4213" y="3006357"/>
          <a:ext cx="2238113" cy="922883"/>
        </a:xfrm>
        <a:prstGeom prst="roundRect">
          <a:avLst>
            <a:gd name="adj" fmla="val 10000"/>
          </a:avLst>
        </a:prstGeom>
        <a:solidFill>
          <a:srgbClr val="75D4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Range 1</a:t>
          </a:r>
        </a:p>
      </dsp:txBody>
      <dsp:txXfrm>
        <a:off x="31243" y="3033387"/>
        <a:ext cx="2184053" cy="868823"/>
      </dsp:txXfrm>
    </dsp:sp>
    <dsp:sp modelId="{8298F585-7371-478F-BB1C-C95885983C88}">
      <dsp:nvSpPr>
        <dsp:cNvPr id="0" name=""/>
        <dsp:cNvSpPr/>
      </dsp:nvSpPr>
      <dsp:spPr>
        <a:xfrm>
          <a:off x="0"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27030" y="4034714"/>
        <a:ext cx="1059212" cy="868823"/>
      </dsp:txXfrm>
    </dsp:sp>
    <dsp:sp modelId="{B41DB2EC-BC46-40D6-BDD6-62B24D5FDC6F}">
      <dsp:nvSpPr>
        <dsp:cNvPr id="0" name=""/>
        <dsp:cNvSpPr/>
      </dsp:nvSpPr>
      <dsp:spPr>
        <a:xfrm>
          <a:off x="421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20347" y="5025145"/>
        <a:ext cx="518584" cy="890615"/>
      </dsp:txXfrm>
    </dsp:sp>
    <dsp:sp modelId="{7679C881-8416-40FD-BB68-F77314DDAA86}">
      <dsp:nvSpPr>
        <dsp:cNvPr id="0" name=""/>
        <dsp:cNvSpPr/>
      </dsp:nvSpPr>
      <dsp:spPr>
        <a:xfrm>
          <a:off x="56663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582767" y="5025145"/>
        <a:ext cx="518584" cy="890615"/>
      </dsp:txXfrm>
    </dsp:sp>
    <dsp:sp modelId="{A2707248-38DB-481C-848F-29BD28A555DD}">
      <dsp:nvSpPr>
        <dsp:cNvPr id="0" name=""/>
        <dsp:cNvSpPr/>
      </dsp:nvSpPr>
      <dsp:spPr>
        <a:xfrm>
          <a:off x="1117486"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1144516" y="4034714"/>
        <a:ext cx="1059212" cy="868823"/>
      </dsp:txXfrm>
    </dsp:sp>
    <dsp:sp modelId="{59BAF61C-9BE2-48A3-9148-F2E5CFFAAA6A}">
      <dsp:nvSpPr>
        <dsp:cNvPr id="0" name=""/>
        <dsp:cNvSpPr/>
      </dsp:nvSpPr>
      <dsp:spPr>
        <a:xfrm>
          <a:off x="112905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1145187" y="5025145"/>
        <a:ext cx="518584" cy="890615"/>
      </dsp:txXfrm>
    </dsp:sp>
    <dsp:sp modelId="{F98BF43E-3ED1-4745-A540-E4F203045202}">
      <dsp:nvSpPr>
        <dsp:cNvPr id="0" name=""/>
        <dsp:cNvSpPr/>
      </dsp:nvSpPr>
      <dsp:spPr>
        <a:xfrm>
          <a:off x="169147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1707608" y="5025145"/>
        <a:ext cx="518584" cy="890615"/>
      </dsp:txXfrm>
    </dsp:sp>
    <dsp:sp modelId="{A25F5C04-0B4B-4A11-ADD3-87CC1C5A64EC}">
      <dsp:nvSpPr>
        <dsp:cNvPr id="0" name=""/>
        <dsp:cNvSpPr/>
      </dsp:nvSpPr>
      <dsp:spPr>
        <a:xfrm>
          <a:off x="2253894" y="3006357"/>
          <a:ext cx="2238113" cy="922883"/>
        </a:xfrm>
        <a:prstGeom prst="roundRect">
          <a:avLst>
            <a:gd name="adj" fmla="val 10000"/>
          </a:avLst>
        </a:prstGeom>
        <a:solidFill>
          <a:srgbClr val="75D4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Range 23</a:t>
          </a:r>
        </a:p>
      </dsp:txBody>
      <dsp:txXfrm>
        <a:off x="2280924" y="3033387"/>
        <a:ext cx="2184053" cy="868823"/>
      </dsp:txXfrm>
    </dsp:sp>
    <dsp:sp modelId="{C650BCBF-F860-49EB-87EC-3EEAF55BB081}">
      <dsp:nvSpPr>
        <dsp:cNvPr id="0" name=""/>
        <dsp:cNvSpPr/>
      </dsp:nvSpPr>
      <dsp:spPr>
        <a:xfrm>
          <a:off x="2242327"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2269357" y="4034714"/>
        <a:ext cx="1059212" cy="868823"/>
      </dsp:txXfrm>
    </dsp:sp>
    <dsp:sp modelId="{8DA116CE-C389-4586-80B8-B0B7C353E1EE}">
      <dsp:nvSpPr>
        <dsp:cNvPr id="0" name=""/>
        <dsp:cNvSpPr/>
      </dsp:nvSpPr>
      <dsp:spPr>
        <a:xfrm>
          <a:off x="225389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2270028" y="5025145"/>
        <a:ext cx="518584" cy="890615"/>
      </dsp:txXfrm>
    </dsp:sp>
    <dsp:sp modelId="{74FDCB19-2CB6-416E-A6EB-AA8169C8D656}">
      <dsp:nvSpPr>
        <dsp:cNvPr id="0" name=""/>
        <dsp:cNvSpPr/>
      </dsp:nvSpPr>
      <dsp:spPr>
        <a:xfrm>
          <a:off x="281631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2832448" y="5025145"/>
        <a:ext cx="518584" cy="890615"/>
      </dsp:txXfrm>
    </dsp:sp>
    <dsp:sp modelId="{DA194CF8-B5AA-4E6C-A81A-E2C885790914}">
      <dsp:nvSpPr>
        <dsp:cNvPr id="0" name=""/>
        <dsp:cNvSpPr/>
      </dsp:nvSpPr>
      <dsp:spPr>
        <a:xfrm>
          <a:off x="3367168"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3394198" y="4034714"/>
        <a:ext cx="1059212" cy="868823"/>
      </dsp:txXfrm>
    </dsp:sp>
    <dsp:sp modelId="{D9295390-B979-46B9-9E37-9BF85434BAB5}">
      <dsp:nvSpPr>
        <dsp:cNvPr id="0" name=""/>
        <dsp:cNvSpPr/>
      </dsp:nvSpPr>
      <dsp:spPr>
        <a:xfrm>
          <a:off x="337873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3394868" y="5025145"/>
        <a:ext cx="518584" cy="890615"/>
      </dsp:txXfrm>
    </dsp:sp>
    <dsp:sp modelId="{BCC95EF8-28B1-4BBE-A78C-F1CFE71CEC9E}">
      <dsp:nvSpPr>
        <dsp:cNvPr id="0" name=""/>
        <dsp:cNvSpPr/>
      </dsp:nvSpPr>
      <dsp:spPr>
        <a:xfrm>
          <a:off x="3941155"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3957289" y="5025145"/>
        <a:ext cx="518584" cy="890615"/>
      </dsp:txXfrm>
    </dsp:sp>
    <dsp:sp modelId="{6DCECA5A-31BB-4F4D-B330-4652E907BD32}">
      <dsp:nvSpPr>
        <dsp:cNvPr id="0" name=""/>
        <dsp:cNvSpPr/>
      </dsp:nvSpPr>
      <dsp:spPr>
        <a:xfrm>
          <a:off x="4515143" y="2005030"/>
          <a:ext cx="4487794" cy="922883"/>
        </a:xfrm>
        <a:prstGeom prst="roundRect">
          <a:avLst>
            <a:gd name="adj" fmla="val 10000"/>
          </a:avLst>
        </a:prstGeom>
        <a:solidFill>
          <a:srgbClr val="00B0F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kern="1200" dirty="0">
              <a:latin typeface="Source Sans Pro" panose="020B0503030403020204" pitchFamily="34" charset="0"/>
              <a:ea typeface="Source Sans Pro" panose="020B0503030403020204" pitchFamily="34" charset="0"/>
            </a:rPr>
            <a:t>Compensation Group 20</a:t>
          </a:r>
        </a:p>
      </dsp:txBody>
      <dsp:txXfrm>
        <a:off x="4542173" y="2032060"/>
        <a:ext cx="4433734" cy="868823"/>
      </dsp:txXfrm>
    </dsp:sp>
    <dsp:sp modelId="{0B94FDF5-25C0-44C0-84F1-6AE257C63AAB}">
      <dsp:nvSpPr>
        <dsp:cNvPr id="0" name=""/>
        <dsp:cNvSpPr/>
      </dsp:nvSpPr>
      <dsp:spPr>
        <a:xfrm>
          <a:off x="4515143" y="3006357"/>
          <a:ext cx="2238113" cy="922883"/>
        </a:xfrm>
        <a:prstGeom prst="roundRect">
          <a:avLst>
            <a:gd name="adj" fmla="val 10000"/>
          </a:avLst>
        </a:prstGeom>
        <a:solidFill>
          <a:srgbClr val="75D4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Range 17</a:t>
          </a:r>
        </a:p>
      </dsp:txBody>
      <dsp:txXfrm>
        <a:off x="4542173" y="3033387"/>
        <a:ext cx="2184053" cy="868823"/>
      </dsp:txXfrm>
    </dsp:sp>
    <dsp:sp modelId="{20DB72B6-3E0A-4D5D-A7C3-01975ACE50D6}">
      <dsp:nvSpPr>
        <dsp:cNvPr id="0" name=""/>
        <dsp:cNvSpPr/>
      </dsp:nvSpPr>
      <dsp:spPr>
        <a:xfrm>
          <a:off x="4503576"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4530606" y="4034714"/>
        <a:ext cx="1059212" cy="868823"/>
      </dsp:txXfrm>
    </dsp:sp>
    <dsp:sp modelId="{3C7180BB-EC12-4C25-AFA0-525A766B8852}">
      <dsp:nvSpPr>
        <dsp:cNvPr id="0" name=""/>
        <dsp:cNvSpPr/>
      </dsp:nvSpPr>
      <dsp:spPr>
        <a:xfrm>
          <a:off x="451514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4531277" y="5025145"/>
        <a:ext cx="518584" cy="890615"/>
      </dsp:txXfrm>
    </dsp:sp>
    <dsp:sp modelId="{0F64BA6D-48FD-4C87-8601-3B1A28BF4B2D}">
      <dsp:nvSpPr>
        <dsp:cNvPr id="0" name=""/>
        <dsp:cNvSpPr/>
      </dsp:nvSpPr>
      <dsp:spPr>
        <a:xfrm>
          <a:off x="507756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5093697" y="5025145"/>
        <a:ext cx="518584" cy="890615"/>
      </dsp:txXfrm>
    </dsp:sp>
    <dsp:sp modelId="{BDAAC878-149B-4853-B2AC-EA2A394AB10D}">
      <dsp:nvSpPr>
        <dsp:cNvPr id="0" name=""/>
        <dsp:cNvSpPr/>
      </dsp:nvSpPr>
      <dsp:spPr>
        <a:xfrm>
          <a:off x="5639983"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 Spec</a:t>
          </a:r>
        </a:p>
      </dsp:txBody>
      <dsp:txXfrm>
        <a:off x="5667013" y="4034714"/>
        <a:ext cx="1059212" cy="868823"/>
      </dsp:txXfrm>
    </dsp:sp>
    <dsp:sp modelId="{E402818F-BCD3-4BA1-BA36-115EC028D028}">
      <dsp:nvSpPr>
        <dsp:cNvPr id="0" name=""/>
        <dsp:cNvSpPr/>
      </dsp:nvSpPr>
      <dsp:spPr>
        <a:xfrm>
          <a:off x="5639983"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5656117" y="5025145"/>
        <a:ext cx="518584" cy="890615"/>
      </dsp:txXfrm>
    </dsp:sp>
    <dsp:sp modelId="{095CF223-C14D-4950-9FC3-5D4226CF38CF}">
      <dsp:nvSpPr>
        <dsp:cNvPr id="0" name=""/>
        <dsp:cNvSpPr/>
      </dsp:nvSpPr>
      <dsp:spPr>
        <a:xfrm>
          <a:off x="620240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6218538" y="5025145"/>
        <a:ext cx="518584" cy="890615"/>
      </dsp:txXfrm>
    </dsp:sp>
    <dsp:sp modelId="{E8AA21BD-F5A6-4E2B-9F08-7246782628BC}">
      <dsp:nvSpPr>
        <dsp:cNvPr id="0" name=""/>
        <dsp:cNvSpPr/>
      </dsp:nvSpPr>
      <dsp:spPr>
        <a:xfrm>
          <a:off x="6764824" y="3006357"/>
          <a:ext cx="2238113" cy="922883"/>
        </a:xfrm>
        <a:prstGeom prst="roundRect">
          <a:avLst>
            <a:gd name="adj" fmla="val 10000"/>
          </a:avLst>
        </a:prstGeom>
        <a:solidFill>
          <a:srgbClr val="75D4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Range 9</a:t>
          </a:r>
        </a:p>
      </dsp:txBody>
      <dsp:txXfrm>
        <a:off x="6791854" y="3033387"/>
        <a:ext cx="2184053" cy="868823"/>
      </dsp:txXfrm>
    </dsp:sp>
    <dsp:sp modelId="{E3507B0B-6F08-4093-8EB7-5203F95CA33B}">
      <dsp:nvSpPr>
        <dsp:cNvPr id="0" name=""/>
        <dsp:cNvSpPr/>
      </dsp:nvSpPr>
      <dsp:spPr>
        <a:xfrm>
          <a:off x="6764824"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Account Clerk 2</a:t>
          </a:r>
        </a:p>
      </dsp:txBody>
      <dsp:txXfrm>
        <a:off x="6791854" y="4034714"/>
        <a:ext cx="1059212" cy="868823"/>
      </dsp:txXfrm>
    </dsp:sp>
    <dsp:sp modelId="{9A6DFF0F-39EB-424A-83EF-0AAC3F391030}">
      <dsp:nvSpPr>
        <dsp:cNvPr id="0" name=""/>
        <dsp:cNvSpPr/>
      </dsp:nvSpPr>
      <dsp:spPr>
        <a:xfrm>
          <a:off x="676482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6780958" y="5025145"/>
        <a:ext cx="518584" cy="890615"/>
      </dsp:txXfrm>
    </dsp:sp>
    <dsp:sp modelId="{6444E48A-FE55-4441-8CCD-6524A02F4B89}">
      <dsp:nvSpPr>
        <dsp:cNvPr id="0" name=""/>
        <dsp:cNvSpPr/>
      </dsp:nvSpPr>
      <dsp:spPr>
        <a:xfrm>
          <a:off x="7327244"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PD</a:t>
          </a:r>
        </a:p>
      </dsp:txBody>
      <dsp:txXfrm>
        <a:off x="7343378" y="5025145"/>
        <a:ext cx="518584" cy="890615"/>
      </dsp:txXfrm>
    </dsp:sp>
    <dsp:sp modelId="{71529826-A5ED-4404-8CC7-9B9C974A0452}">
      <dsp:nvSpPr>
        <dsp:cNvPr id="0" name=""/>
        <dsp:cNvSpPr/>
      </dsp:nvSpPr>
      <dsp:spPr>
        <a:xfrm>
          <a:off x="7889665" y="4007684"/>
          <a:ext cx="1113272" cy="922883"/>
        </a:xfrm>
        <a:prstGeom prst="roundRect">
          <a:avLst>
            <a:gd name="adj" fmla="val 10000"/>
          </a:avLst>
        </a:prstGeom>
        <a:solidFill>
          <a:srgbClr val="78C4D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Admin Clerk</a:t>
          </a:r>
        </a:p>
      </dsp:txBody>
      <dsp:txXfrm>
        <a:off x="7916695" y="4034714"/>
        <a:ext cx="1059212" cy="868823"/>
      </dsp:txXfrm>
    </dsp:sp>
    <dsp:sp modelId="{B05F6EB6-C360-463A-BFEA-723F6CA1B8BB}">
      <dsp:nvSpPr>
        <dsp:cNvPr id="0" name=""/>
        <dsp:cNvSpPr/>
      </dsp:nvSpPr>
      <dsp:spPr>
        <a:xfrm>
          <a:off x="7889665"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HR</a:t>
          </a:r>
        </a:p>
      </dsp:txBody>
      <dsp:txXfrm>
        <a:off x="7905799" y="5025145"/>
        <a:ext cx="518584" cy="890615"/>
      </dsp:txXfrm>
    </dsp:sp>
    <dsp:sp modelId="{347E87E5-C3CA-4AE7-9FDE-ECF65CBA6F24}">
      <dsp:nvSpPr>
        <dsp:cNvPr id="0" name=""/>
        <dsp:cNvSpPr/>
      </dsp:nvSpPr>
      <dsp:spPr>
        <a:xfrm>
          <a:off x="8452085" y="5009011"/>
          <a:ext cx="550852" cy="922883"/>
        </a:xfrm>
        <a:prstGeom prst="roundRect">
          <a:avLst>
            <a:gd name="adj" fmla="val 10000"/>
          </a:avLst>
        </a:prstGeom>
        <a:solidFill>
          <a:srgbClr val="0187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IT</a:t>
          </a:r>
        </a:p>
      </dsp:txBody>
      <dsp:txXfrm>
        <a:off x="8468219" y="5025145"/>
        <a:ext cx="518584" cy="8906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61F8F-D302-406F-976B-2996C56672EF}">
      <dsp:nvSpPr>
        <dsp:cNvPr id="0" name=""/>
        <dsp:cNvSpPr/>
      </dsp:nvSpPr>
      <dsp:spPr>
        <a:xfrm>
          <a:off x="51" y="76734"/>
          <a:ext cx="4890787" cy="748539"/>
        </a:xfrm>
        <a:prstGeom prst="rect">
          <a:avLst/>
        </a:prstGeom>
        <a:solidFill>
          <a:srgbClr val="065D8C"/>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Position Description (PD)</a:t>
          </a:r>
        </a:p>
      </dsp:txBody>
      <dsp:txXfrm>
        <a:off x="51" y="76734"/>
        <a:ext cx="4890787" cy="748539"/>
      </dsp:txXfrm>
    </dsp:sp>
    <dsp:sp modelId="{56D101C6-C760-44E7-8DB3-0F2C033A68DA}">
      <dsp:nvSpPr>
        <dsp:cNvPr id="0" name=""/>
        <dsp:cNvSpPr/>
      </dsp:nvSpPr>
      <dsp:spPr>
        <a:xfrm>
          <a:off x="51" y="842857"/>
          <a:ext cx="4890787" cy="2841074"/>
        </a:xfrm>
        <a:prstGeom prst="rect">
          <a:avLst/>
        </a:prstGeom>
        <a:solidFill>
          <a:srgbClr val="A2D7E8">
            <a:alpha val="90000"/>
          </a:srgb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Duties &amp; responsibility</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Assigns percentages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Created and updated by direct supervisor</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May have multiple, varied PDs within the same classification</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Identify key KSAs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Linked to Classification Plan</a:t>
          </a:r>
        </a:p>
      </dsp:txBody>
      <dsp:txXfrm>
        <a:off x="51" y="842857"/>
        <a:ext cx="4890787" cy="2841074"/>
      </dsp:txXfrm>
    </dsp:sp>
    <dsp:sp modelId="{7787C4E7-C8DD-4D94-A6F8-730AF6D427A1}">
      <dsp:nvSpPr>
        <dsp:cNvPr id="0" name=""/>
        <dsp:cNvSpPr/>
      </dsp:nvSpPr>
      <dsp:spPr>
        <a:xfrm>
          <a:off x="5575548" y="94317"/>
          <a:ext cx="4890787" cy="748539"/>
        </a:xfrm>
        <a:prstGeom prst="rect">
          <a:avLst/>
        </a:prstGeom>
        <a:solidFill>
          <a:srgbClr val="065D8C"/>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Source Sans Pro" panose="020B0503030403020204" pitchFamily="34" charset="0"/>
              <a:ea typeface="Source Sans Pro" panose="020B0503030403020204" pitchFamily="34" charset="0"/>
            </a:rPr>
            <a:t>Classification Specification </a:t>
          </a:r>
          <a:br>
            <a:rPr lang="en-US" sz="2000" kern="1200" dirty="0">
              <a:latin typeface="Source Sans Pro" panose="020B0503030403020204" pitchFamily="34" charset="0"/>
              <a:ea typeface="Source Sans Pro" panose="020B0503030403020204" pitchFamily="34" charset="0"/>
            </a:rPr>
          </a:br>
          <a:r>
            <a:rPr lang="en-US" sz="2000" kern="1200" dirty="0">
              <a:latin typeface="Source Sans Pro" panose="020B0503030403020204" pitchFamily="34" charset="0"/>
              <a:ea typeface="Source Sans Pro" panose="020B0503030403020204" pitchFamily="34" charset="0"/>
            </a:rPr>
            <a:t>(Class Spec)</a:t>
          </a:r>
        </a:p>
      </dsp:txBody>
      <dsp:txXfrm>
        <a:off x="5575548" y="94317"/>
        <a:ext cx="4890787" cy="748539"/>
      </dsp:txXfrm>
    </dsp:sp>
    <dsp:sp modelId="{BCE4EA7D-0FB6-4891-965D-0BE0EBFF76CD}">
      <dsp:nvSpPr>
        <dsp:cNvPr id="0" name=""/>
        <dsp:cNvSpPr/>
      </dsp:nvSpPr>
      <dsp:spPr>
        <a:xfrm>
          <a:off x="5575548" y="842857"/>
          <a:ext cx="4890787" cy="2841074"/>
        </a:xfrm>
        <a:prstGeom prst="rect">
          <a:avLst/>
        </a:prstGeom>
        <a:solidFill>
          <a:srgbClr val="A2D7E8">
            <a:alpha val="90000"/>
          </a:srgbClr>
        </a:solidFill>
        <a:ln w="15875" cap="rnd"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General description of all positions within a classification</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Does not assign percentages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Created and updated by Human Resources</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Not a substitute for PD</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Identifies training &amp; experience</a:t>
          </a:r>
        </a:p>
        <a:p>
          <a:pPr marL="228600" lvl="1" indent="-228600" algn="l" defTabSz="889000">
            <a:lnSpc>
              <a:spcPct val="90000"/>
            </a:lnSpc>
            <a:spcBef>
              <a:spcPct val="0"/>
            </a:spcBef>
            <a:spcAft>
              <a:spcPct val="15000"/>
            </a:spcAft>
            <a:buChar char="•"/>
          </a:pPr>
          <a:r>
            <a:rPr lang="en-US" sz="2000" kern="1200" dirty="0">
              <a:latin typeface="Source Sans Pro" panose="020B0503030403020204" pitchFamily="34" charset="0"/>
              <a:ea typeface="Source Sans Pro" panose="020B0503030403020204" pitchFamily="34" charset="0"/>
            </a:rPr>
            <a:t>Linked to Salary Schedules</a:t>
          </a:r>
        </a:p>
      </dsp:txBody>
      <dsp:txXfrm>
        <a:off x="5575548" y="842857"/>
        <a:ext cx="4890787" cy="2841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14625-E1A8-48D6-8FA1-EC6A71296FF5}">
      <dsp:nvSpPr>
        <dsp:cNvPr id="0" name=""/>
        <dsp:cNvSpPr/>
      </dsp:nvSpPr>
      <dsp:spPr>
        <a:xfrm>
          <a:off x="0" y="103074"/>
          <a:ext cx="10466387" cy="847665"/>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What: Hiring plan to fill the vacant position </a:t>
          </a:r>
        </a:p>
      </dsp:txBody>
      <dsp:txXfrm>
        <a:off x="41380" y="144454"/>
        <a:ext cx="10383627" cy="764905"/>
      </dsp:txXfrm>
    </dsp:sp>
    <dsp:sp modelId="{2EBAA7F9-C059-4B8E-99F7-56E353F9ECF2}">
      <dsp:nvSpPr>
        <dsp:cNvPr id="0" name=""/>
        <dsp:cNvSpPr/>
      </dsp:nvSpPr>
      <dsp:spPr>
        <a:xfrm>
          <a:off x="0" y="1011219"/>
          <a:ext cx="10466387" cy="847665"/>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Why: To create equitable processes and outcomes in hiring from start to finish</a:t>
          </a:r>
        </a:p>
      </dsp:txBody>
      <dsp:txXfrm>
        <a:off x="41380" y="1052599"/>
        <a:ext cx="10383627" cy="764905"/>
      </dsp:txXfrm>
    </dsp:sp>
    <dsp:sp modelId="{993A4AC1-56E0-48F6-A81A-D11B9A40AA9C}">
      <dsp:nvSpPr>
        <dsp:cNvPr id="0" name=""/>
        <dsp:cNvSpPr/>
      </dsp:nvSpPr>
      <dsp:spPr>
        <a:xfrm>
          <a:off x="0" y="1919364"/>
          <a:ext cx="10466387" cy="847665"/>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Source Sans Pro" panose="020B0503030403020204" pitchFamily="34" charset="0"/>
              <a:ea typeface="Source Sans Pro" panose="020B0503030403020204" pitchFamily="34" charset="0"/>
            </a:rPr>
            <a:t>Who: Diverse hiring team</a:t>
          </a:r>
        </a:p>
      </dsp:txBody>
      <dsp:txXfrm>
        <a:off x="41380" y="1960744"/>
        <a:ext cx="10383627" cy="764905"/>
      </dsp:txXfrm>
    </dsp:sp>
    <dsp:sp modelId="{98653F73-7F63-49E2-A16B-894AF96317DF}">
      <dsp:nvSpPr>
        <dsp:cNvPr id="0" name=""/>
        <dsp:cNvSpPr/>
      </dsp:nvSpPr>
      <dsp:spPr>
        <a:xfrm>
          <a:off x="0" y="2771765"/>
          <a:ext cx="10466387" cy="847665"/>
        </a:xfrm>
        <a:prstGeom prst="roundRect">
          <a:avLst/>
        </a:prstGeom>
        <a:solidFill>
          <a:srgbClr val="065D8C"/>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Source Sans Pro" panose="020B0503030403020204" pitchFamily="34" charset="0"/>
              <a:ea typeface="Source Sans Pro" panose="020B0503030403020204" pitchFamily="34" charset="0"/>
            </a:rPr>
            <a:t>How: Coordinate a discussion analyzing hiring process and providing strategies (MQs/skills based hiring, recruitment type, interview questions) for an equitable and inclusive process</a:t>
          </a:r>
        </a:p>
      </dsp:txBody>
      <dsp:txXfrm>
        <a:off x="41380" y="2813145"/>
        <a:ext cx="10383627" cy="7649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61F8F-D302-406F-976B-2996C56672EF}">
      <dsp:nvSpPr>
        <dsp:cNvPr id="0" name=""/>
        <dsp:cNvSpPr/>
      </dsp:nvSpPr>
      <dsp:spPr>
        <a:xfrm>
          <a:off x="51" y="74252"/>
          <a:ext cx="4890787" cy="6624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Source Sans Pro" panose="020B0503030403020204" pitchFamily="34" charset="0"/>
              <a:ea typeface="Source Sans Pro" panose="020B0503030403020204" pitchFamily="34" charset="0"/>
            </a:rPr>
            <a:t>Hiring Manager</a:t>
          </a:r>
        </a:p>
      </dsp:txBody>
      <dsp:txXfrm>
        <a:off x="51" y="74252"/>
        <a:ext cx="4890787" cy="662400"/>
      </dsp:txXfrm>
    </dsp:sp>
    <dsp:sp modelId="{56D101C6-C760-44E7-8DB3-0F2C033A68DA}">
      <dsp:nvSpPr>
        <dsp:cNvPr id="0" name=""/>
        <dsp:cNvSpPr/>
      </dsp:nvSpPr>
      <dsp:spPr>
        <a:xfrm>
          <a:off x="0" y="809441"/>
          <a:ext cx="4890787" cy="2967344"/>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Create requisition</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Designate “Hiring Managers”</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Open/Promotion</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Budget fields/Comments</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Under-represented</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Attach Position Description</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Submit for approvals</a:t>
          </a:r>
        </a:p>
      </dsp:txBody>
      <dsp:txXfrm>
        <a:off x="0" y="809441"/>
        <a:ext cx="4890787" cy="2967344"/>
      </dsp:txXfrm>
    </dsp:sp>
    <dsp:sp modelId="{8C75E5B1-4878-42A5-B241-CB5BA7C80EDB}">
      <dsp:nvSpPr>
        <dsp:cNvPr id="0" name=""/>
        <dsp:cNvSpPr/>
      </dsp:nvSpPr>
      <dsp:spPr>
        <a:xfrm>
          <a:off x="5575548" y="74252"/>
          <a:ext cx="4890787" cy="6624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Source Sans Pro" panose="020B0503030403020204" pitchFamily="34" charset="0"/>
              <a:ea typeface="Source Sans Pro" panose="020B0503030403020204" pitchFamily="34" charset="0"/>
            </a:rPr>
            <a:t>HR</a:t>
          </a:r>
        </a:p>
      </dsp:txBody>
      <dsp:txXfrm>
        <a:off x="5575548" y="74252"/>
        <a:ext cx="4890787" cy="662400"/>
      </dsp:txXfrm>
    </dsp:sp>
    <dsp:sp modelId="{9372945A-AA24-468D-9F85-E8F2D105EDDC}">
      <dsp:nvSpPr>
        <dsp:cNvPr id="0" name=""/>
        <dsp:cNvSpPr/>
      </dsp:nvSpPr>
      <dsp:spPr>
        <a:xfrm>
          <a:off x="5575548" y="736652"/>
          <a:ext cx="4890787" cy="2967344"/>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Review for accuracy</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Initial approval</a:t>
          </a:r>
        </a:p>
        <a:p>
          <a:pPr marL="228600" lvl="1" indent="-228600" algn="l" defTabSz="1022350">
            <a:lnSpc>
              <a:spcPct val="90000"/>
            </a:lnSpc>
            <a:spcBef>
              <a:spcPct val="0"/>
            </a:spcBef>
            <a:spcAft>
              <a:spcPct val="15000"/>
            </a:spcAft>
            <a:buChar char="•"/>
          </a:pPr>
          <a:r>
            <a:rPr lang="en-US" sz="2300" kern="1200" dirty="0">
              <a:latin typeface="Source Sans Pro" panose="020B0503030403020204" pitchFamily="34" charset="0"/>
              <a:ea typeface="Source Sans Pro" panose="020B0503030403020204" pitchFamily="34" charset="0"/>
            </a:rPr>
            <a:t>Assign to Analyst</a:t>
          </a:r>
        </a:p>
      </dsp:txBody>
      <dsp:txXfrm>
        <a:off x="5575548" y="736652"/>
        <a:ext cx="4890787" cy="29673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6655B-F95D-45D2-ADBA-063B4BBD95B3}">
      <dsp:nvSpPr>
        <dsp:cNvPr id="0" name=""/>
        <dsp:cNvSpPr/>
      </dsp:nvSpPr>
      <dsp:spPr>
        <a:xfrm>
          <a:off x="51" y="51640"/>
          <a:ext cx="4890787" cy="748800"/>
        </a:xfrm>
        <a:prstGeom prst="rect">
          <a:avLst/>
        </a:prstGeom>
        <a:solidFill>
          <a:srgbClr val="CF94D8"/>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Hiring Manager</a:t>
          </a:r>
        </a:p>
      </dsp:txBody>
      <dsp:txXfrm>
        <a:off x="51" y="51640"/>
        <a:ext cx="4890787" cy="748800"/>
      </dsp:txXfrm>
    </dsp:sp>
    <dsp:sp modelId="{B7782DCA-1137-4136-A162-502A5118610E}">
      <dsp:nvSpPr>
        <dsp:cNvPr id="0" name=""/>
        <dsp:cNvSpPr/>
      </dsp:nvSpPr>
      <dsp:spPr>
        <a:xfrm>
          <a:off x="51" y="800440"/>
          <a:ext cx="4890787" cy="2926169"/>
        </a:xfrm>
        <a:prstGeom prst="rect">
          <a:avLst/>
        </a:prstGeom>
        <a:solidFill>
          <a:srgbClr val="EDD7F1">
            <a:alpha val="90000"/>
          </a:srgb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Review:</a:t>
          </a:r>
        </a:p>
        <a:p>
          <a:pPr marL="457200" lvl="2" indent="0" algn="l" defTabSz="1066800">
            <a:lnSpc>
              <a:spcPct val="90000"/>
            </a:lnSpc>
            <a:spcBef>
              <a:spcPct val="0"/>
            </a:spcBef>
            <a:spcAft>
              <a:spcPct val="15000"/>
            </a:spcAft>
            <a:buFont typeface="Arial" panose="020B0604020202020204" pitchFamily="34" charset="0"/>
            <a:buChar char="•"/>
          </a:pPr>
          <a:r>
            <a:rPr lang="en-US" sz="2600" kern="1200" dirty="0">
              <a:latin typeface="Source Sans Pro" panose="020B0503030403020204" pitchFamily="34" charset="0"/>
              <a:ea typeface="Source Sans Pro" panose="020B0503030403020204" pitchFamily="34" charset="0"/>
            </a:rPr>
            <a:t>Posting dates</a:t>
          </a:r>
        </a:p>
        <a:p>
          <a:pPr marL="457200" marR="0" lvl="2" indent="0" algn="l" defTabSz="10668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Minimum Qualifications</a:t>
          </a:r>
        </a:p>
        <a:p>
          <a:pPr marL="457200" marR="0" lvl="2" indent="0" algn="l" defTabSz="10668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Approve</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Supplemental Questions (SQ)</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Identify advertising resources</a:t>
          </a:r>
        </a:p>
      </dsp:txBody>
      <dsp:txXfrm>
        <a:off x="51" y="800440"/>
        <a:ext cx="4890787" cy="2926169"/>
      </dsp:txXfrm>
    </dsp:sp>
    <dsp:sp modelId="{EEB02B8B-E50D-4A4A-B732-A0247FBCFF9B}">
      <dsp:nvSpPr>
        <dsp:cNvPr id="0" name=""/>
        <dsp:cNvSpPr/>
      </dsp:nvSpPr>
      <dsp:spPr>
        <a:xfrm>
          <a:off x="5575548" y="51640"/>
          <a:ext cx="4890787" cy="748800"/>
        </a:xfrm>
        <a:prstGeom prst="rect">
          <a:avLst/>
        </a:prstGeom>
        <a:solidFill>
          <a:srgbClr val="4CB6AC"/>
        </a:solidFill>
        <a:ln w="15875" cap="rnd" cmpd="sng" algn="ctr">
          <a:solidFill>
            <a:schemeClr val="accent3">
              <a:hueOff val="2703983"/>
              <a:satOff val="-8997"/>
              <a:lumOff val="-45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Source Sans Pro" panose="020B0503030403020204" pitchFamily="34" charset="0"/>
              <a:ea typeface="Source Sans Pro" panose="020B0503030403020204" pitchFamily="34" charset="0"/>
            </a:rPr>
            <a:t>HR</a:t>
          </a:r>
        </a:p>
      </dsp:txBody>
      <dsp:txXfrm>
        <a:off x="5575548" y="51640"/>
        <a:ext cx="4890787" cy="748800"/>
      </dsp:txXfrm>
    </dsp:sp>
    <dsp:sp modelId="{4FD5258E-2D0E-45B0-B84F-C6F3EB088456}">
      <dsp:nvSpPr>
        <dsp:cNvPr id="0" name=""/>
        <dsp:cNvSpPr/>
      </dsp:nvSpPr>
      <dsp:spPr>
        <a:xfrm>
          <a:off x="5575548" y="800440"/>
          <a:ext cx="4890787" cy="2926169"/>
        </a:xfrm>
        <a:prstGeom prst="rect">
          <a:avLst/>
        </a:prstGeom>
        <a:solidFill>
          <a:srgbClr val="C9E9E6">
            <a:alpha val="90000"/>
          </a:srgb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Draft &amp; update</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Review &amp; approve SQs</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Advertising</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600" kern="1200" dirty="0">
              <a:latin typeface="Source Sans Pro" panose="020B0503030403020204" pitchFamily="34" charset="0"/>
              <a:ea typeface="Source Sans Pro" panose="020B0503030403020204" pitchFamily="34" charset="0"/>
            </a:rPr>
            <a:t>Other targeted recruitment strategies</a:t>
          </a:r>
        </a:p>
      </dsp:txBody>
      <dsp:txXfrm>
        <a:off x="5575548" y="800440"/>
        <a:ext cx="4890787" cy="2926169"/>
      </dsp:txXfrm>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DDD08CF-198E-4FB2-AD89-9A7D8C1ABD91}" type="datetimeFigureOut">
              <a:rPr lang="en-US" smtClean="0"/>
              <a:t>9/18/2025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CC5B0FD-E469-4088-8CCA-321FD3D7D1D0}" type="slidenum">
              <a:rPr lang="en-US" smtClean="0"/>
              <a:t>‹#›</a:t>
            </a:fld>
            <a:endParaRPr lang="en-US" dirty="0"/>
          </a:p>
        </p:txBody>
      </p:sp>
    </p:spTree>
    <p:extLst>
      <p:ext uri="{BB962C8B-B14F-4D97-AF65-F5344CB8AC3E}">
        <p14:creationId xmlns:p14="http://schemas.microsoft.com/office/powerpoint/2010/main" val="2363838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28DCBDE-2BB6-4489-B224-7D4BC3DDBF2F}" type="datetimeFigureOut">
              <a:rPr lang="en-US" smtClean="0"/>
              <a:t>9/18/2025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5DA41BB-78A0-490B-8874-36EB708AEC63}" type="slidenum">
              <a:rPr lang="en-US" smtClean="0"/>
              <a:t>‹#›</a:t>
            </a:fld>
            <a:endParaRPr lang="en-US" dirty="0"/>
          </a:p>
        </p:txBody>
      </p:sp>
    </p:spTree>
    <p:extLst>
      <p:ext uri="{BB962C8B-B14F-4D97-AF65-F5344CB8AC3E}">
        <p14:creationId xmlns:p14="http://schemas.microsoft.com/office/powerpoint/2010/main" val="336141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surveymonkey.com/r/2025CourseFeedback"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2A7C9D8-BD1F-4FB6-9D41-D62AE9572B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0744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1923-CD6E-B2F4-C117-2F61119BE8EE}"/>
            </a:ext>
          </a:extLst>
        </p:cNvPr>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F348418-AE27-4758-3D03-3C3F4197DA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62AB0E66-229C-3668-B78C-773EC08F87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31748" name="Slide Number Placeholder 3">
            <a:extLst>
              <a:ext uri="{FF2B5EF4-FFF2-40B4-BE49-F238E27FC236}">
                <a16:creationId xmlns:a16="http://schemas.microsoft.com/office/drawing/2014/main" id="{51314E1B-7F5C-7DA5-7A29-13308C850A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19335279-D10D-4C8F-BDF1-58D2BFD4F2D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34298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DA41BB-78A0-490B-8874-36EB708AEC63}" type="slidenum">
              <a:rPr lang="en-US" smtClean="0"/>
              <a:t>11</a:t>
            </a:fld>
            <a:endParaRPr lang="en-US" dirty="0"/>
          </a:p>
        </p:txBody>
      </p:sp>
    </p:spTree>
    <p:extLst>
      <p:ext uri="{BB962C8B-B14F-4D97-AF65-F5344CB8AC3E}">
        <p14:creationId xmlns:p14="http://schemas.microsoft.com/office/powerpoint/2010/main" val="1575308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12</a:t>
            </a:fld>
            <a:endParaRPr lang="en-US"/>
          </a:p>
        </p:txBody>
      </p:sp>
    </p:spTree>
    <p:extLst>
      <p:ext uri="{BB962C8B-B14F-4D97-AF65-F5344CB8AC3E}">
        <p14:creationId xmlns:p14="http://schemas.microsoft.com/office/powerpoint/2010/main" val="1201307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13</a:t>
            </a:fld>
            <a:endParaRPr lang="en-US"/>
          </a:p>
        </p:txBody>
      </p:sp>
    </p:spTree>
    <p:extLst>
      <p:ext uri="{BB962C8B-B14F-4D97-AF65-F5344CB8AC3E}">
        <p14:creationId xmlns:p14="http://schemas.microsoft.com/office/powerpoint/2010/main" val="393400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14</a:t>
            </a:fld>
            <a:endParaRPr lang="en-US"/>
          </a:p>
        </p:txBody>
      </p:sp>
    </p:spTree>
    <p:extLst>
      <p:ext uri="{BB962C8B-B14F-4D97-AF65-F5344CB8AC3E}">
        <p14:creationId xmlns:p14="http://schemas.microsoft.com/office/powerpoint/2010/main" val="2079911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DA41BB-78A0-490B-8874-36EB708AEC63}" type="slidenum">
              <a:rPr lang="en-US" smtClean="0"/>
              <a:t>15</a:t>
            </a:fld>
            <a:endParaRPr lang="en-US" dirty="0"/>
          </a:p>
        </p:txBody>
      </p:sp>
    </p:spTree>
    <p:extLst>
      <p:ext uri="{BB962C8B-B14F-4D97-AF65-F5344CB8AC3E}">
        <p14:creationId xmlns:p14="http://schemas.microsoft.com/office/powerpoint/2010/main" val="1378347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16</a:t>
            </a:fld>
            <a:endParaRPr lang="en-US"/>
          </a:p>
        </p:txBody>
      </p:sp>
    </p:spTree>
    <p:extLst>
      <p:ext uri="{BB962C8B-B14F-4D97-AF65-F5344CB8AC3E}">
        <p14:creationId xmlns:p14="http://schemas.microsoft.com/office/powerpoint/2010/main" val="4195287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17</a:t>
            </a:fld>
            <a:endParaRPr lang="en-US"/>
          </a:p>
        </p:txBody>
      </p:sp>
    </p:spTree>
    <p:extLst>
      <p:ext uri="{BB962C8B-B14F-4D97-AF65-F5344CB8AC3E}">
        <p14:creationId xmlns:p14="http://schemas.microsoft.com/office/powerpoint/2010/main" val="2689663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200" dirty="0"/>
          </a:p>
        </p:txBody>
      </p:sp>
      <p:sp>
        <p:nvSpPr>
          <p:cNvPr id="4" name="Slide Number Placeholder 3"/>
          <p:cNvSpPr>
            <a:spLocks noGrp="1"/>
          </p:cNvSpPr>
          <p:nvPr>
            <p:ph type="sldNum" sz="quarter" idx="10"/>
          </p:nvPr>
        </p:nvSpPr>
        <p:spPr/>
        <p:txBody>
          <a:bodyPr/>
          <a:lstStyle/>
          <a:p>
            <a:fld id="{65DA41BB-78A0-490B-8874-36EB708AEC63}" type="slidenum">
              <a:rPr lang="en-US" smtClean="0"/>
              <a:t>18</a:t>
            </a:fld>
            <a:endParaRPr lang="en-US"/>
          </a:p>
        </p:txBody>
      </p:sp>
    </p:spTree>
    <p:extLst>
      <p:ext uri="{BB962C8B-B14F-4D97-AF65-F5344CB8AC3E}">
        <p14:creationId xmlns:p14="http://schemas.microsoft.com/office/powerpoint/2010/main" val="3658699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19</a:t>
            </a:fld>
            <a:endParaRPr lang="en-US"/>
          </a:p>
        </p:txBody>
      </p:sp>
    </p:spTree>
    <p:extLst>
      <p:ext uri="{BB962C8B-B14F-4D97-AF65-F5344CB8AC3E}">
        <p14:creationId xmlns:p14="http://schemas.microsoft.com/office/powerpoint/2010/main" val="1897272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9D666F-B1E6-4494-AF9E-BA609FD1786D}" type="slidenum">
              <a:rPr lang="en-US" smtClean="0"/>
              <a:t>2</a:t>
            </a:fld>
            <a:endParaRPr lang="en-US"/>
          </a:p>
        </p:txBody>
      </p:sp>
    </p:spTree>
    <p:extLst>
      <p:ext uri="{BB962C8B-B14F-4D97-AF65-F5344CB8AC3E}">
        <p14:creationId xmlns:p14="http://schemas.microsoft.com/office/powerpoint/2010/main" val="2047086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20</a:t>
            </a:fld>
            <a:endParaRPr lang="en-US"/>
          </a:p>
        </p:txBody>
      </p:sp>
    </p:spTree>
    <p:extLst>
      <p:ext uri="{BB962C8B-B14F-4D97-AF65-F5344CB8AC3E}">
        <p14:creationId xmlns:p14="http://schemas.microsoft.com/office/powerpoint/2010/main" val="3197071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1" baseline="0" dirty="0"/>
          </a:p>
        </p:txBody>
      </p:sp>
      <p:sp>
        <p:nvSpPr>
          <p:cNvPr id="4" name="Slide Number Placeholder 3"/>
          <p:cNvSpPr>
            <a:spLocks noGrp="1"/>
          </p:cNvSpPr>
          <p:nvPr>
            <p:ph type="sldNum" sz="quarter" idx="10"/>
          </p:nvPr>
        </p:nvSpPr>
        <p:spPr/>
        <p:txBody>
          <a:bodyPr/>
          <a:lstStyle/>
          <a:p>
            <a:fld id="{65DA41BB-78A0-490B-8874-36EB708AEC63}" type="slidenum">
              <a:rPr lang="en-US" smtClean="0"/>
              <a:t>21</a:t>
            </a:fld>
            <a:endParaRPr lang="en-US"/>
          </a:p>
        </p:txBody>
      </p:sp>
    </p:spTree>
    <p:extLst>
      <p:ext uri="{BB962C8B-B14F-4D97-AF65-F5344CB8AC3E}">
        <p14:creationId xmlns:p14="http://schemas.microsoft.com/office/powerpoint/2010/main" val="1644144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latin typeface="Century" panose="02040604050505020304" pitchFamily="18" charset="0"/>
            </a:endParaRPr>
          </a:p>
        </p:txBody>
      </p:sp>
      <p:sp>
        <p:nvSpPr>
          <p:cNvPr id="4" name="Slide Number Placeholder 3"/>
          <p:cNvSpPr>
            <a:spLocks noGrp="1"/>
          </p:cNvSpPr>
          <p:nvPr>
            <p:ph type="sldNum" sz="quarter" idx="10"/>
          </p:nvPr>
        </p:nvSpPr>
        <p:spPr/>
        <p:txBody>
          <a:bodyPr/>
          <a:lstStyle/>
          <a:p>
            <a:fld id="{65DA41BB-78A0-490B-8874-36EB708AEC63}" type="slidenum">
              <a:rPr lang="en-US" smtClean="0"/>
              <a:t>22</a:t>
            </a:fld>
            <a:endParaRPr lang="en-US"/>
          </a:p>
        </p:txBody>
      </p:sp>
    </p:spTree>
    <p:extLst>
      <p:ext uri="{BB962C8B-B14F-4D97-AF65-F5344CB8AC3E}">
        <p14:creationId xmlns:p14="http://schemas.microsoft.com/office/powerpoint/2010/main" val="3431786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ltLang="en-US" sz="1200" baseline="0" dirty="0">
              <a:solidFill>
                <a:schemeClr val="accent6"/>
              </a:solidFill>
            </a:endParaRPr>
          </a:p>
        </p:txBody>
      </p:sp>
      <p:sp>
        <p:nvSpPr>
          <p:cNvPr id="4" name="Slide Number Placeholder 3"/>
          <p:cNvSpPr>
            <a:spLocks noGrp="1"/>
          </p:cNvSpPr>
          <p:nvPr>
            <p:ph type="sldNum" sz="quarter" idx="10"/>
          </p:nvPr>
        </p:nvSpPr>
        <p:spPr/>
        <p:txBody>
          <a:bodyPr/>
          <a:lstStyle/>
          <a:p>
            <a:fld id="{65DA41BB-78A0-490B-8874-36EB708AEC63}" type="slidenum">
              <a:rPr lang="en-US" smtClean="0"/>
              <a:t>23</a:t>
            </a:fld>
            <a:endParaRPr lang="en-US"/>
          </a:p>
        </p:txBody>
      </p:sp>
    </p:spTree>
    <p:extLst>
      <p:ext uri="{BB962C8B-B14F-4D97-AF65-F5344CB8AC3E}">
        <p14:creationId xmlns:p14="http://schemas.microsoft.com/office/powerpoint/2010/main" val="650123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DA41BB-78A0-490B-8874-36EB708AEC63}" type="slidenum">
              <a:rPr lang="en-US" smtClean="0"/>
              <a:t>24</a:t>
            </a:fld>
            <a:endParaRPr lang="en-US" dirty="0"/>
          </a:p>
        </p:txBody>
      </p:sp>
    </p:spTree>
    <p:extLst>
      <p:ext uri="{BB962C8B-B14F-4D97-AF65-F5344CB8AC3E}">
        <p14:creationId xmlns:p14="http://schemas.microsoft.com/office/powerpoint/2010/main" val="862243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25</a:t>
            </a:fld>
            <a:endParaRPr lang="en-US"/>
          </a:p>
        </p:txBody>
      </p:sp>
    </p:spTree>
    <p:extLst>
      <p:ext uri="{BB962C8B-B14F-4D97-AF65-F5344CB8AC3E}">
        <p14:creationId xmlns:p14="http://schemas.microsoft.com/office/powerpoint/2010/main" val="458177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26</a:t>
            </a:fld>
            <a:endParaRPr lang="en-US"/>
          </a:p>
        </p:txBody>
      </p:sp>
    </p:spTree>
    <p:extLst>
      <p:ext uri="{BB962C8B-B14F-4D97-AF65-F5344CB8AC3E}">
        <p14:creationId xmlns:p14="http://schemas.microsoft.com/office/powerpoint/2010/main" val="1884064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27</a:t>
            </a:fld>
            <a:endParaRPr lang="en-US"/>
          </a:p>
        </p:txBody>
      </p:sp>
    </p:spTree>
    <p:extLst>
      <p:ext uri="{BB962C8B-B14F-4D97-AF65-F5344CB8AC3E}">
        <p14:creationId xmlns:p14="http://schemas.microsoft.com/office/powerpoint/2010/main" val="2962904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defTabSz="465887" eaLnBrk="0" fontAlgn="base" hangingPunct="0">
              <a:spcBef>
                <a:spcPct val="30000"/>
              </a:spcBef>
              <a:spcAft>
                <a:spcPct val="0"/>
              </a:spcAft>
              <a:defRPr sz="1200">
                <a:solidFill>
                  <a:schemeClr val="tx1"/>
                </a:solidFill>
                <a:latin typeface="Calibri" panose="020F0502020204030204" pitchFamily="34" charset="0"/>
              </a:defRPr>
            </a:lvl6pPr>
            <a:lvl7pPr marL="3028264" indent="-232943" defTabSz="465887" eaLnBrk="0" fontAlgn="base" hangingPunct="0">
              <a:spcBef>
                <a:spcPct val="30000"/>
              </a:spcBef>
              <a:spcAft>
                <a:spcPct val="0"/>
              </a:spcAft>
              <a:defRPr sz="1200">
                <a:solidFill>
                  <a:schemeClr val="tx1"/>
                </a:solidFill>
                <a:latin typeface="Calibri" panose="020F0502020204030204" pitchFamily="34" charset="0"/>
              </a:defRPr>
            </a:lvl7pPr>
            <a:lvl8pPr marL="3494151" indent="-232943" defTabSz="465887" eaLnBrk="0" fontAlgn="base" hangingPunct="0">
              <a:spcBef>
                <a:spcPct val="30000"/>
              </a:spcBef>
              <a:spcAft>
                <a:spcPct val="0"/>
              </a:spcAft>
              <a:defRPr sz="1200">
                <a:solidFill>
                  <a:schemeClr val="tx1"/>
                </a:solidFill>
                <a:latin typeface="Calibri" panose="020F0502020204030204" pitchFamily="34" charset="0"/>
              </a:defRPr>
            </a:lvl8pPr>
            <a:lvl9pPr marL="3960038" indent="-232943" defTabSz="465887" eaLnBrk="0" fontAlgn="base" hangingPunct="0">
              <a:spcBef>
                <a:spcPct val="30000"/>
              </a:spcBef>
              <a:spcAft>
                <a:spcPct val="0"/>
              </a:spcAft>
              <a:defRPr sz="1200">
                <a:solidFill>
                  <a:schemeClr val="tx1"/>
                </a:solidFill>
                <a:latin typeface="Calibri" panose="020F0502020204030204" pitchFamily="34" charset="0"/>
              </a:defRPr>
            </a:lvl9pPr>
          </a:lstStyle>
          <a:p>
            <a:pPr defTabSz="465887" fontAlgn="base">
              <a:spcBef>
                <a:spcPct val="0"/>
              </a:spcBef>
              <a:spcAft>
                <a:spcPct val="0"/>
              </a:spcAft>
              <a:defRPr/>
            </a:pPr>
            <a:fld id="{F0A4A92D-EAE0-4FB3-87E0-14782561B062}" type="slidenum">
              <a:rPr lang="en-US" altLang="en-US">
                <a:solidFill>
                  <a:prstClr val="black"/>
                </a:solidFill>
                <a:latin typeface="Arial" panose="020B0604020202020204" pitchFamily="34" charset="0"/>
                <a:cs typeface="Arial" panose="020B0604020202020204" pitchFamily="34" charset="0"/>
              </a:rPr>
              <a:pPr defTabSz="465887" fontAlgn="base">
                <a:spcBef>
                  <a:spcPct val="0"/>
                </a:spcBef>
                <a:spcAft>
                  <a:spcPct val="0"/>
                </a:spcAft>
                <a:defRPr/>
              </a:pPr>
              <a:t>28</a:t>
            </a:fld>
            <a:endParaRPr lang="en-US" altLang="en-US">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319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29</a:t>
            </a:fld>
            <a:endParaRPr lang="en-US" dirty="0"/>
          </a:p>
        </p:txBody>
      </p:sp>
    </p:spTree>
    <p:extLst>
      <p:ext uri="{BB962C8B-B14F-4D97-AF65-F5344CB8AC3E}">
        <p14:creationId xmlns:p14="http://schemas.microsoft.com/office/powerpoint/2010/main" val="755641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baseline="0"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57066" indent="-291179">
              <a:defRPr>
                <a:solidFill>
                  <a:schemeClr val="tx1"/>
                </a:solidFill>
                <a:latin typeface="Century Gothic" panose="020B0502020202020204" pitchFamily="34" charset="0"/>
              </a:defRPr>
            </a:lvl2pPr>
            <a:lvl3pPr marL="1164717" indent="-232943">
              <a:defRPr>
                <a:solidFill>
                  <a:schemeClr val="tx1"/>
                </a:solidFill>
                <a:latin typeface="Century Gothic" panose="020B0502020202020204" pitchFamily="34" charset="0"/>
              </a:defRPr>
            </a:lvl3pPr>
            <a:lvl4pPr marL="1630604" indent="-232943">
              <a:defRPr>
                <a:solidFill>
                  <a:schemeClr val="tx1"/>
                </a:solidFill>
                <a:latin typeface="Century Gothic" panose="020B0502020202020204" pitchFamily="34" charset="0"/>
              </a:defRPr>
            </a:lvl4pPr>
            <a:lvl5pPr marL="2096491" indent="-232943">
              <a:defRPr>
                <a:solidFill>
                  <a:schemeClr val="tx1"/>
                </a:solidFill>
                <a:latin typeface="Century Gothic" panose="020B0502020202020204" pitchFamily="34" charset="0"/>
              </a:defRPr>
            </a:lvl5pPr>
            <a:lvl6pPr marL="2562377" indent="-232943" defTabSz="465887" eaLnBrk="0" fontAlgn="base" hangingPunct="0">
              <a:spcBef>
                <a:spcPct val="0"/>
              </a:spcBef>
              <a:spcAft>
                <a:spcPct val="0"/>
              </a:spcAft>
              <a:defRPr>
                <a:solidFill>
                  <a:schemeClr val="tx1"/>
                </a:solidFill>
                <a:latin typeface="Century Gothic" panose="020B0502020202020204" pitchFamily="34" charset="0"/>
              </a:defRPr>
            </a:lvl6pPr>
            <a:lvl7pPr marL="3028264" indent="-232943" defTabSz="465887" eaLnBrk="0" fontAlgn="base" hangingPunct="0">
              <a:spcBef>
                <a:spcPct val="0"/>
              </a:spcBef>
              <a:spcAft>
                <a:spcPct val="0"/>
              </a:spcAft>
              <a:defRPr>
                <a:solidFill>
                  <a:schemeClr val="tx1"/>
                </a:solidFill>
                <a:latin typeface="Century Gothic" panose="020B0502020202020204" pitchFamily="34" charset="0"/>
              </a:defRPr>
            </a:lvl7pPr>
            <a:lvl8pPr marL="3494151" indent="-232943" defTabSz="465887" eaLnBrk="0" fontAlgn="base" hangingPunct="0">
              <a:spcBef>
                <a:spcPct val="0"/>
              </a:spcBef>
              <a:spcAft>
                <a:spcPct val="0"/>
              </a:spcAft>
              <a:defRPr>
                <a:solidFill>
                  <a:schemeClr val="tx1"/>
                </a:solidFill>
                <a:latin typeface="Century Gothic" panose="020B0502020202020204" pitchFamily="34" charset="0"/>
              </a:defRPr>
            </a:lvl8pPr>
            <a:lvl9pPr marL="3960038" indent="-232943" defTabSz="465887"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E81A25B-9DAE-4689-A4A1-0BD8B231733E}" type="slidenum">
              <a:rPr lang="en-US" altLang="en-US" smtClean="0">
                <a:latin typeface="Calibri" panose="020F0502020204030204" pitchFamily="34" charset="0"/>
              </a:rPr>
              <a:pPr fontAlgn="base">
                <a:spcBef>
                  <a:spcPct val="0"/>
                </a:spcBef>
                <a:spcAft>
                  <a:spcPct val="0"/>
                </a:spcAft>
              </a:pPr>
              <a:t>3</a:t>
            </a:fld>
            <a:endParaRPr lang="en-US" altLang="en-US" dirty="0">
              <a:latin typeface="Calibri" panose="020F0502020204030204" pitchFamily="34" charset="0"/>
            </a:endParaRPr>
          </a:p>
        </p:txBody>
      </p:sp>
    </p:spTree>
    <p:extLst>
      <p:ext uri="{BB962C8B-B14F-4D97-AF65-F5344CB8AC3E}">
        <p14:creationId xmlns:p14="http://schemas.microsoft.com/office/powerpoint/2010/main" val="11558640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5DA41BB-78A0-490B-8874-36EB708AEC63}" type="slidenum">
              <a:rPr lang="en-US" smtClean="0"/>
              <a:t>30</a:t>
            </a:fld>
            <a:endParaRPr lang="en-US" dirty="0"/>
          </a:p>
        </p:txBody>
      </p:sp>
    </p:spTree>
    <p:extLst>
      <p:ext uri="{BB962C8B-B14F-4D97-AF65-F5344CB8AC3E}">
        <p14:creationId xmlns:p14="http://schemas.microsoft.com/office/powerpoint/2010/main" val="2513475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31</a:t>
            </a:fld>
            <a:endParaRPr lang="en-US"/>
          </a:p>
        </p:txBody>
      </p:sp>
    </p:spTree>
    <p:extLst>
      <p:ext uri="{BB962C8B-B14F-4D97-AF65-F5344CB8AC3E}">
        <p14:creationId xmlns:p14="http://schemas.microsoft.com/office/powerpoint/2010/main" val="2116426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DA41BB-78A0-490B-8874-36EB708AEC63}" type="slidenum">
              <a:rPr lang="en-US" smtClean="0"/>
              <a:t>32</a:t>
            </a:fld>
            <a:endParaRPr lang="en-US" dirty="0"/>
          </a:p>
        </p:txBody>
      </p:sp>
    </p:spTree>
    <p:extLst>
      <p:ext uri="{BB962C8B-B14F-4D97-AF65-F5344CB8AC3E}">
        <p14:creationId xmlns:p14="http://schemas.microsoft.com/office/powerpoint/2010/main" val="15920680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u="sng" kern="1200" dirty="0">
                <a:solidFill>
                  <a:schemeClr val="tx1"/>
                </a:solidFill>
                <a:effectLst/>
                <a:latin typeface="+mn-lt"/>
                <a:ea typeface="+mn-ea"/>
                <a:cs typeface="+mn-cs"/>
                <a:hlinkClick r:id="rId3"/>
              </a:rPr>
              <a:t>https://www.surveymonkey.com/r/2025CourseFeedback</a:t>
            </a: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33</a:t>
            </a:fld>
            <a:endParaRPr lang="en-US" dirty="0"/>
          </a:p>
        </p:txBody>
      </p:sp>
    </p:spTree>
    <p:extLst>
      <p:ext uri="{BB962C8B-B14F-4D97-AF65-F5344CB8AC3E}">
        <p14:creationId xmlns:p14="http://schemas.microsoft.com/office/powerpoint/2010/main" val="152881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4</a:t>
            </a:fld>
            <a:endParaRPr lang="en-US" dirty="0"/>
          </a:p>
        </p:txBody>
      </p:sp>
    </p:spTree>
    <p:extLst>
      <p:ext uri="{BB962C8B-B14F-4D97-AF65-F5344CB8AC3E}">
        <p14:creationId xmlns:p14="http://schemas.microsoft.com/office/powerpoint/2010/main" val="3751955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endParaRPr 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57066" indent="-291179">
              <a:defRPr>
                <a:solidFill>
                  <a:schemeClr val="tx1"/>
                </a:solidFill>
                <a:latin typeface="Century Gothic" panose="020B0502020202020204" pitchFamily="34" charset="0"/>
              </a:defRPr>
            </a:lvl2pPr>
            <a:lvl3pPr marL="1164717" indent="-232943">
              <a:defRPr>
                <a:solidFill>
                  <a:schemeClr val="tx1"/>
                </a:solidFill>
                <a:latin typeface="Century Gothic" panose="020B0502020202020204" pitchFamily="34" charset="0"/>
              </a:defRPr>
            </a:lvl3pPr>
            <a:lvl4pPr marL="1630604" indent="-232943">
              <a:defRPr>
                <a:solidFill>
                  <a:schemeClr val="tx1"/>
                </a:solidFill>
                <a:latin typeface="Century Gothic" panose="020B0502020202020204" pitchFamily="34" charset="0"/>
              </a:defRPr>
            </a:lvl4pPr>
            <a:lvl5pPr marL="2096491" indent="-232943">
              <a:defRPr>
                <a:solidFill>
                  <a:schemeClr val="tx1"/>
                </a:solidFill>
                <a:latin typeface="Century Gothic" panose="020B0502020202020204" pitchFamily="34" charset="0"/>
              </a:defRPr>
            </a:lvl5pPr>
            <a:lvl6pPr marL="2562377" indent="-232943" defTabSz="465887" eaLnBrk="0" fontAlgn="base" hangingPunct="0">
              <a:spcBef>
                <a:spcPct val="0"/>
              </a:spcBef>
              <a:spcAft>
                <a:spcPct val="0"/>
              </a:spcAft>
              <a:defRPr>
                <a:solidFill>
                  <a:schemeClr val="tx1"/>
                </a:solidFill>
                <a:latin typeface="Century Gothic" panose="020B0502020202020204" pitchFamily="34" charset="0"/>
              </a:defRPr>
            </a:lvl6pPr>
            <a:lvl7pPr marL="3028264" indent="-232943" defTabSz="465887" eaLnBrk="0" fontAlgn="base" hangingPunct="0">
              <a:spcBef>
                <a:spcPct val="0"/>
              </a:spcBef>
              <a:spcAft>
                <a:spcPct val="0"/>
              </a:spcAft>
              <a:defRPr>
                <a:solidFill>
                  <a:schemeClr val="tx1"/>
                </a:solidFill>
                <a:latin typeface="Century Gothic" panose="020B0502020202020204" pitchFamily="34" charset="0"/>
              </a:defRPr>
            </a:lvl7pPr>
            <a:lvl8pPr marL="3494151" indent="-232943" defTabSz="465887" eaLnBrk="0" fontAlgn="base" hangingPunct="0">
              <a:spcBef>
                <a:spcPct val="0"/>
              </a:spcBef>
              <a:spcAft>
                <a:spcPct val="0"/>
              </a:spcAft>
              <a:defRPr>
                <a:solidFill>
                  <a:schemeClr val="tx1"/>
                </a:solidFill>
                <a:latin typeface="Century Gothic" panose="020B0502020202020204" pitchFamily="34" charset="0"/>
              </a:defRPr>
            </a:lvl8pPr>
            <a:lvl9pPr marL="3960038" indent="-232943" defTabSz="465887"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2BDDAE32-99FE-459E-B3F4-DC109DD0315A}" type="slidenum">
              <a:rPr lang="en-US" altLang="en-US" smtClean="0">
                <a:latin typeface="Calibri" panose="020F0502020204030204" pitchFamily="34" charset="0"/>
              </a:rPr>
              <a:pPr fontAlgn="base">
                <a:spcBef>
                  <a:spcPct val="0"/>
                </a:spcBef>
                <a:spcAft>
                  <a:spcPct val="0"/>
                </a:spcAft>
              </a:pPr>
              <a:t>5</a:t>
            </a:fld>
            <a:endParaRPr lang="en-US" altLang="en-US" dirty="0">
              <a:latin typeface="Calibri" panose="020F0502020204030204" pitchFamily="34" charset="0"/>
            </a:endParaRPr>
          </a:p>
        </p:txBody>
      </p:sp>
    </p:spTree>
    <p:extLst>
      <p:ext uri="{BB962C8B-B14F-4D97-AF65-F5344CB8AC3E}">
        <p14:creationId xmlns:p14="http://schemas.microsoft.com/office/powerpoint/2010/main" val="3197101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6</a:t>
            </a:fld>
            <a:endParaRPr lang="en-US" dirty="0"/>
          </a:p>
        </p:txBody>
      </p:sp>
    </p:spTree>
    <p:extLst>
      <p:ext uri="{BB962C8B-B14F-4D97-AF65-F5344CB8AC3E}">
        <p14:creationId xmlns:p14="http://schemas.microsoft.com/office/powerpoint/2010/main" val="338775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5DA41BB-78A0-490B-8874-36EB708AEC63}" type="slidenum">
              <a:rPr lang="en-US" smtClean="0"/>
              <a:t>7</a:t>
            </a:fld>
            <a:endParaRPr lang="en-US"/>
          </a:p>
        </p:txBody>
      </p:sp>
    </p:spTree>
    <p:extLst>
      <p:ext uri="{BB962C8B-B14F-4D97-AF65-F5344CB8AC3E}">
        <p14:creationId xmlns:p14="http://schemas.microsoft.com/office/powerpoint/2010/main" val="3282288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A41BB-78A0-490B-8874-36EB708AEC63}" type="slidenum">
              <a:rPr lang="en-US" smtClean="0"/>
              <a:t>8</a:t>
            </a:fld>
            <a:endParaRPr lang="en-US"/>
          </a:p>
        </p:txBody>
      </p:sp>
    </p:spTree>
    <p:extLst>
      <p:ext uri="{BB962C8B-B14F-4D97-AF65-F5344CB8AC3E}">
        <p14:creationId xmlns:p14="http://schemas.microsoft.com/office/powerpoint/2010/main" val="2425859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65DA41BB-78A0-490B-8874-36EB708AEC63}" type="slidenum">
              <a:rPr lang="en-US" smtClean="0"/>
              <a:t>9</a:t>
            </a:fld>
            <a:endParaRPr lang="en-US"/>
          </a:p>
        </p:txBody>
      </p:sp>
    </p:spTree>
    <p:extLst>
      <p:ext uri="{BB962C8B-B14F-4D97-AF65-F5344CB8AC3E}">
        <p14:creationId xmlns:p14="http://schemas.microsoft.com/office/powerpoint/2010/main" val="249525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889" y="4777381"/>
            <a:ext cx="880060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7CB05CCE-BFBA-4FD2-8FFF-039DE922817E}" type="datetimeFigureOut">
              <a:rPr lang="en-US"/>
              <a:pPr>
                <a:defRPr/>
              </a:pPr>
              <a:t>9/18/2025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240506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701344" y="609600"/>
            <a:ext cx="8789313"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701344"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20F011D2-D154-4E23-99DD-A1967F80AF21}" type="datetimeFigureOut">
              <a:rPr lang="en-US"/>
              <a:pPr>
                <a:defRPr/>
              </a:pPr>
              <a:t>9/18/2025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1659465" y="6125711"/>
            <a:ext cx="781051" cy="365125"/>
          </a:xfrm>
        </p:spPr>
        <p:txBody>
          <a:bodyPr/>
          <a:lstStyle>
            <a:lvl1pPr>
              <a:defRPr/>
            </a:lvl1pPr>
          </a:lstStyle>
          <a:p>
            <a:pPr>
              <a:defRPr/>
            </a:pPr>
            <a:fld id="{2E0B2EC8-6E3C-4858-9177-9EFBB06E74FE}" type="slidenum">
              <a:rPr lang="en-US" altLang="en-US"/>
              <a:pPr>
                <a:defRPr/>
              </a:pPr>
              <a:t>‹#›</a:t>
            </a:fld>
            <a:endParaRPr lang="en-US" altLang="en-US" dirty="0"/>
          </a:p>
        </p:txBody>
      </p:sp>
    </p:spTree>
    <p:extLst>
      <p:ext uri="{BB962C8B-B14F-4D97-AF65-F5344CB8AC3E}">
        <p14:creationId xmlns:p14="http://schemas.microsoft.com/office/powerpoint/2010/main" val="2283213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899551"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dirty="0">
                <a:solidFill>
                  <a:schemeClr val="accent1"/>
                </a:solidFill>
                <a:latin typeface="Arial" panose="020B0604020202020204" pitchFamily="34" charset="0"/>
              </a:rPr>
              <a:t>“</a:t>
            </a:r>
          </a:p>
        </p:txBody>
      </p:sp>
      <p:sp>
        <p:nvSpPr>
          <p:cNvPr id="7" name="TextBox 62"/>
          <p:cNvSpPr txBox="1">
            <a:spLocks noChangeArrowheads="1"/>
          </p:cNvSpPr>
          <p:nvPr/>
        </p:nvSpPr>
        <p:spPr bwMode="auto">
          <a:xfrm>
            <a:off x="10455013" y="2987321"/>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dirty="0">
                <a:solidFill>
                  <a:schemeClr val="accent1"/>
                </a:solidFill>
                <a:latin typeface="Arial" panose="020B0604020202020204" pitchFamily="34" charset="0"/>
              </a:rPr>
              <a:t>”</a:t>
            </a:r>
          </a:p>
        </p:txBody>
      </p:sp>
      <p:sp>
        <p:nvSpPr>
          <p:cNvPr id="2" name="Title 1"/>
          <p:cNvSpPr>
            <a:spLocks noGrp="1"/>
          </p:cNvSpPr>
          <p:nvPr>
            <p:ph type="title"/>
          </p:nvPr>
        </p:nvSpPr>
        <p:spPr>
          <a:xfrm>
            <a:off x="2328800" y="647700"/>
            <a:ext cx="8146116" cy="2895600"/>
          </a:xfrm>
        </p:spPr>
        <p:txBody>
          <a:bodyPr anchor="ctr">
            <a:normAutofit/>
          </a:bodyPr>
          <a:lstStyle>
            <a:lvl1pPr algn="l">
              <a:defRPr sz="4800" b="0" cap="none"/>
            </a:lvl1pPr>
          </a:lstStyle>
          <a:p>
            <a:r>
              <a:rPr lang="en-US" dirty="0"/>
              <a:t>Click to edit Master title style</a:t>
            </a:r>
          </a:p>
        </p:txBody>
      </p:sp>
      <p:sp>
        <p:nvSpPr>
          <p:cNvPr id="13" name="Text Placeholder 9"/>
          <p:cNvSpPr>
            <a:spLocks noGrp="1"/>
          </p:cNvSpPr>
          <p:nvPr>
            <p:ph type="body" sz="quarter" idx="13"/>
          </p:nvPr>
        </p:nvSpPr>
        <p:spPr>
          <a:xfrm>
            <a:off x="2628658" y="3571521"/>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97250" y="4420367"/>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p:cNvSpPr>
            <a:spLocks noGrp="1"/>
          </p:cNvSpPr>
          <p:nvPr>
            <p:ph type="dt" sz="half" idx="14"/>
          </p:nvPr>
        </p:nvSpPr>
        <p:spPr/>
        <p:txBody>
          <a:bodyPr/>
          <a:lstStyle>
            <a:lvl1pPr>
              <a:defRPr/>
            </a:lvl1pPr>
          </a:lstStyle>
          <a:p>
            <a:pPr>
              <a:defRPr/>
            </a:pPr>
            <a:fld id="{A72D4803-7C6B-4758-A867-B4A9E1AA226A}" type="datetimeFigureOut">
              <a:rPr lang="en-US"/>
              <a:pPr>
                <a:defRPr/>
              </a:pPr>
              <a:t>9/18/2025</a:t>
            </a:fld>
            <a:endParaRPr lang="en-US" dirty="0"/>
          </a:p>
        </p:txBody>
      </p:sp>
      <p:sp>
        <p:nvSpPr>
          <p:cNvPr id="9" name="Footer Placeholder 4"/>
          <p:cNvSpPr>
            <a:spLocks noGrp="1"/>
          </p:cNvSpPr>
          <p:nvPr>
            <p:ph type="ftr" sz="quarter" idx="15"/>
          </p:nvPr>
        </p:nvSpPr>
        <p:spPr/>
        <p:txBody>
          <a:bodyPr/>
          <a:lstStyle>
            <a:lvl1pPr>
              <a:defRPr/>
            </a:lvl1pPr>
          </a:lstStyle>
          <a:p>
            <a:pPr>
              <a:defRPr/>
            </a:pPr>
            <a:endParaRPr lang="en-US" dirty="0"/>
          </a:p>
        </p:txBody>
      </p:sp>
    </p:spTree>
    <p:extLst>
      <p:ext uri="{BB962C8B-B14F-4D97-AF65-F5344CB8AC3E}">
        <p14:creationId xmlns:p14="http://schemas.microsoft.com/office/powerpoint/2010/main" val="2183419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33511534 w 7908"/>
              <a:gd name="T1" fmla="*/ 12113514 h 10000"/>
              <a:gd name="T2" fmla="*/ 194150002 w 7908"/>
              <a:gd name="T3" fmla="*/ 485140 h 10000"/>
              <a:gd name="T4" fmla="*/ 193293730 w 7908"/>
              <a:gd name="T5" fmla="*/ 242570 h 10000"/>
              <a:gd name="T6" fmla="*/ 190842796 w 7908"/>
              <a:gd name="T7" fmla="*/ 0 h 10000"/>
              <a:gd name="T8" fmla="*/ 175251704 w 7908"/>
              <a:gd name="T9" fmla="*/ 0 h 10000"/>
              <a:gd name="T10" fmla="*/ 0 w 7908"/>
              <a:gd name="T11" fmla="*/ 160020 h 10000"/>
              <a:gd name="T12" fmla="*/ 0 w 7908"/>
              <a:gd name="T13" fmla="*/ 25806400 h 10000"/>
              <a:gd name="T14" fmla="*/ 175251704 w 7908"/>
              <a:gd name="T15" fmla="*/ 25682550 h 10000"/>
              <a:gd name="T16" fmla="*/ 190842796 w 7908"/>
              <a:gd name="T17" fmla="*/ 25682550 h 10000"/>
              <a:gd name="T18" fmla="*/ 193293730 w 7908"/>
              <a:gd name="T19" fmla="*/ 25442520 h 10000"/>
              <a:gd name="T20" fmla="*/ 194150002 w 7908"/>
              <a:gd name="T21" fmla="*/ 25197359 h 10000"/>
              <a:gd name="T22" fmla="*/ 233511534 w 7908"/>
              <a:gd name="T23" fmla="*/ 13568985 h 10000"/>
              <a:gd name="T24" fmla="*/ 233511534 w 7908"/>
              <a:gd name="T25" fmla="*/ 12113514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fld id="{6C632778-693B-4242-9C2F-A30F7E2692E1}" type="datetimeFigureOut">
              <a:rPr lang="en-US"/>
              <a:pPr>
                <a:defRPr/>
              </a:pPr>
              <a:t>9/18/2025</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a:xfrm>
            <a:off x="681567" y="4983164"/>
            <a:ext cx="781051" cy="365125"/>
          </a:xfrm>
        </p:spPr>
        <p:txBody>
          <a:bodyPr/>
          <a:lstStyle>
            <a:lvl1pPr>
              <a:defRPr/>
            </a:lvl1pPr>
          </a:lstStyle>
          <a:p>
            <a:pPr>
              <a:defRPr/>
            </a:pPr>
            <a:fld id="{F57127E8-8B54-411F-8C2B-242AD668BD27}" type="slidenum">
              <a:rPr lang="en-US" altLang="en-US"/>
              <a:pPr>
                <a:defRPr/>
              </a:pPr>
              <a:t>‹#›</a:t>
            </a:fld>
            <a:endParaRPr lang="en-US" altLang="en-US" dirty="0"/>
          </a:p>
        </p:txBody>
      </p:sp>
    </p:spTree>
    <p:extLst>
      <p:ext uri="{BB962C8B-B14F-4D97-AF65-F5344CB8AC3E}">
        <p14:creationId xmlns:p14="http://schemas.microsoft.com/office/powerpoint/2010/main" val="1022853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33511534 w 7908"/>
              <a:gd name="T1" fmla="*/ 12113514 h 10000"/>
              <a:gd name="T2" fmla="*/ 194150002 w 7908"/>
              <a:gd name="T3" fmla="*/ 485140 h 10000"/>
              <a:gd name="T4" fmla="*/ 193293730 w 7908"/>
              <a:gd name="T5" fmla="*/ 242570 h 10000"/>
              <a:gd name="T6" fmla="*/ 190842796 w 7908"/>
              <a:gd name="T7" fmla="*/ 0 h 10000"/>
              <a:gd name="T8" fmla="*/ 175251704 w 7908"/>
              <a:gd name="T9" fmla="*/ 0 h 10000"/>
              <a:gd name="T10" fmla="*/ 0 w 7908"/>
              <a:gd name="T11" fmla="*/ 160020 h 10000"/>
              <a:gd name="T12" fmla="*/ 0 w 7908"/>
              <a:gd name="T13" fmla="*/ 25806400 h 10000"/>
              <a:gd name="T14" fmla="*/ 175251704 w 7908"/>
              <a:gd name="T15" fmla="*/ 25682550 h 10000"/>
              <a:gd name="T16" fmla="*/ 190842796 w 7908"/>
              <a:gd name="T17" fmla="*/ 25682550 h 10000"/>
              <a:gd name="T18" fmla="*/ 193293730 w 7908"/>
              <a:gd name="T19" fmla="*/ 25442520 h 10000"/>
              <a:gd name="T20" fmla="*/ 194150002 w 7908"/>
              <a:gd name="T21" fmla="*/ 25197359 h 10000"/>
              <a:gd name="T22" fmla="*/ 233511534 w 7908"/>
              <a:gd name="T23" fmla="*/ 13568985 h 10000"/>
              <a:gd name="T24" fmla="*/ 233511534 w 7908"/>
              <a:gd name="T25" fmla="*/ 12113514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6" name="TextBox 5"/>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dirty="0">
                <a:solidFill>
                  <a:schemeClr val="accent1"/>
                </a:solidFill>
                <a:latin typeface="Arial" panose="020B0604020202020204" pitchFamily="34" charset="0"/>
              </a:rPr>
              <a:t>“</a:t>
            </a:r>
          </a:p>
        </p:txBody>
      </p:sp>
      <p:sp>
        <p:nvSpPr>
          <p:cNvPr id="7" name="TextBox 62"/>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n-US" sz="8000" dirty="0">
                <a:solidFill>
                  <a:schemeClr val="accent1"/>
                </a:solidFill>
                <a:latin typeface="Arial" panose="020B0604020202020204" pitchFamily="34" charset="0"/>
              </a:rPr>
              <a:t>”</a:t>
            </a:r>
          </a:p>
        </p:txBody>
      </p:sp>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887" y="5181600"/>
            <a:ext cx="8917723"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8" name="Date Placeholder 4"/>
          <p:cNvSpPr>
            <a:spLocks noGrp="1"/>
          </p:cNvSpPr>
          <p:nvPr>
            <p:ph type="dt" sz="half" idx="14"/>
          </p:nvPr>
        </p:nvSpPr>
        <p:spPr/>
        <p:txBody>
          <a:bodyPr/>
          <a:lstStyle>
            <a:lvl1pPr>
              <a:defRPr/>
            </a:lvl1pPr>
          </a:lstStyle>
          <a:p>
            <a:pPr>
              <a:defRPr/>
            </a:pPr>
            <a:fld id="{AF9E7871-2838-4E8A-AD9B-3D6912C1EB86}" type="datetimeFigureOut">
              <a:rPr lang="en-US"/>
              <a:pPr>
                <a:defRPr/>
              </a:pPr>
              <a:t>9/18/2025</a:t>
            </a:fld>
            <a:endParaRPr lang="en-US" dirty="0"/>
          </a:p>
        </p:txBody>
      </p:sp>
      <p:sp>
        <p:nvSpPr>
          <p:cNvPr id="9" name="Footer Placeholder 5"/>
          <p:cNvSpPr>
            <a:spLocks noGrp="1"/>
          </p:cNvSpPr>
          <p:nvPr>
            <p:ph type="ftr" sz="quarter" idx="15"/>
          </p:nvPr>
        </p:nvSpPr>
        <p:spPr/>
        <p:txBody>
          <a:bodyPr/>
          <a:lstStyle>
            <a:lvl1pPr>
              <a:defRPr/>
            </a:lvl1pPr>
          </a:lstStyle>
          <a:p>
            <a:pPr>
              <a:defRPr/>
            </a:pPr>
            <a:endParaRPr lang="en-US" dirty="0"/>
          </a:p>
        </p:txBody>
      </p:sp>
      <p:sp>
        <p:nvSpPr>
          <p:cNvPr id="10" name="Slide Number Placeholder 6"/>
          <p:cNvSpPr>
            <a:spLocks noGrp="1"/>
          </p:cNvSpPr>
          <p:nvPr>
            <p:ph type="sldNum" sz="quarter" idx="16"/>
          </p:nvPr>
        </p:nvSpPr>
        <p:spPr>
          <a:xfrm>
            <a:off x="681567" y="4983164"/>
            <a:ext cx="781051" cy="365125"/>
          </a:xfrm>
        </p:spPr>
        <p:txBody>
          <a:bodyPr/>
          <a:lstStyle>
            <a:lvl1pPr>
              <a:defRPr/>
            </a:lvl1pPr>
          </a:lstStyle>
          <a:p>
            <a:pPr>
              <a:defRPr/>
            </a:pPr>
            <a:fld id="{A6477B9E-8FD5-4F6C-A542-ED83B49C84FC}" type="slidenum">
              <a:rPr lang="en-US" altLang="en-US"/>
              <a:pPr>
                <a:defRPr/>
              </a:pPr>
              <a:t>‹#›</a:t>
            </a:fld>
            <a:endParaRPr lang="en-US" altLang="en-US" dirty="0"/>
          </a:p>
        </p:txBody>
      </p:sp>
    </p:spTree>
    <p:extLst>
      <p:ext uri="{BB962C8B-B14F-4D97-AF65-F5344CB8AC3E}">
        <p14:creationId xmlns:p14="http://schemas.microsoft.com/office/powerpoint/2010/main" val="29518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33511534 w 7908"/>
              <a:gd name="T1" fmla="*/ 12113514 h 10000"/>
              <a:gd name="T2" fmla="*/ 194150002 w 7908"/>
              <a:gd name="T3" fmla="*/ 485140 h 10000"/>
              <a:gd name="T4" fmla="*/ 193293730 w 7908"/>
              <a:gd name="T5" fmla="*/ 242570 h 10000"/>
              <a:gd name="T6" fmla="*/ 190842796 w 7908"/>
              <a:gd name="T7" fmla="*/ 0 h 10000"/>
              <a:gd name="T8" fmla="*/ 175251704 w 7908"/>
              <a:gd name="T9" fmla="*/ 0 h 10000"/>
              <a:gd name="T10" fmla="*/ 0 w 7908"/>
              <a:gd name="T11" fmla="*/ 160020 h 10000"/>
              <a:gd name="T12" fmla="*/ 0 w 7908"/>
              <a:gd name="T13" fmla="*/ 25806400 h 10000"/>
              <a:gd name="T14" fmla="*/ 175251704 w 7908"/>
              <a:gd name="T15" fmla="*/ 25682550 h 10000"/>
              <a:gd name="T16" fmla="*/ 190842796 w 7908"/>
              <a:gd name="T17" fmla="*/ 25682550 h 10000"/>
              <a:gd name="T18" fmla="*/ 193293730 w 7908"/>
              <a:gd name="T19" fmla="*/ 25442520 h 10000"/>
              <a:gd name="T20" fmla="*/ 194150002 w 7908"/>
              <a:gd name="T21" fmla="*/ 25197359 h 10000"/>
              <a:gd name="T22" fmla="*/ 233511534 w 7908"/>
              <a:gd name="T23" fmla="*/ 13568985 h 10000"/>
              <a:gd name="T24" fmla="*/ 233511534 w 7908"/>
              <a:gd name="T25" fmla="*/ 12113514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en-US"/>
              <a:t>Edit Master text styles</a:t>
            </a:r>
          </a:p>
        </p:txBody>
      </p:sp>
      <p:sp>
        <p:nvSpPr>
          <p:cNvPr id="6" name="Date Placeholder 4"/>
          <p:cNvSpPr>
            <a:spLocks noGrp="1"/>
          </p:cNvSpPr>
          <p:nvPr>
            <p:ph type="dt" sz="half" idx="14"/>
          </p:nvPr>
        </p:nvSpPr>
        <p:spPr/>
        <p:txBody>
          <a:bodyPr/>
          <a:lstStyle>
            <a:lvl1pPr>
              <a:defRPr/>
            </a:lvl1pPr>
          </a:lstStyle>
          <a:p>
            <a:pPr>
              <a:defRPr/>
            </a:pPr>
            <a:fld id="{CB0BB4F6-60A4-4CD2-86A8-D3378F057C16}" type="datetimeFigureOut">
              <a:rPr lang="en-US"/>
              <a:pPr>
                <a:defRPr/>
              </a:pPr>
              <a:t>9/18/2025</a:t>
            </a:fld>
            <a:endParaRPr lang="en-US" dirty="0"/>
          </a:p>
        </p:txBody>
      </p:sp>
      <p:sp>
        <p:nvSpPr>
          <p:cNvPr id="7" name="Footer Placeholder 5"/>
          <p:cNvSpPr>
            <a:spLocks noGrp="1"/>
          </p:cNvSpPr>
          <p:nvPr>
            <p:ph type="ftr" sz="quarter" idx="15"/>
          </p:nvPr>
        </p:nvSpPr>
        <p:spPr/>
        <p:txBody>
          <a:bodyPr/>
          <a:lstStyle>
            <a:lvl1pPr>
              <a:defRPr/>
            </a:lvl1pPr>
          </a:lstStyle>
          <a:p>
            <a:pPr>
              <a:defRPr/>
            </a:pPr>
            <a:endParaRPr lang="en-US" dirty="0"/>
          </a:p>
        </p:txBody>
      </p:sp>
      <p:sp>
        <p:nvSpPr>
          <p:cNvPr id="8" name="Slide Number Placeholder 6"/>
          <p:cNvSpPr>
            <a:spLocks noGrp="1"/>
          </p:cNvSpPr>
          <p:nvPr>
            <p:ph type="sldNum" sz="quarter" idx="16"/>
          </p:nvPr>
        </p:nvSpPr>
        <p:spPr>
          <a:xfrm>
            <a:off x="681567" y="4983164"/>
            <a:ext cx="781051" cy="365125"/>
          </a:xfrm>
        </p:spPr>
        <p:txBody>
          <a:bodyPr/>
          <a:lstStyle>
            <a:lvl1pPr>
              <a:defRPr/>
            </a:lvl1pPr>
          </a:lstStyle>
          <a:p>
            <a:pPr>
              <a:defRPr/>
            </a:pPr>
            <a:fld id="{6AB1DFCB-0F9D-432B-AABD-223E2E6FDAA0}" type="slidenum">
              <a:rPr lang="en-US" altLang="en-US"/>
              <a:pPr>
                <a:defRPr/>
              </a:pPr>
              <a:t>‹#›</a:t>
            </a:fld>
            <a:endParaRPr lang="en-US" altLang="en-US" dirty="0"/>
          </a:p>
        </p:txBody>
      </p:sp>
    </p:spTree>
    <p:extLst>
      <p:ext uri="{BB962C8B-B14F-4D97-AF65-F5344CB8AC3E}">
        <p14:creationId xmlns:p14="http://schemas.microsoft.com/office/powerpoint/2010/main" val="1201220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811867" cy="508000"/>
          </a:xfrm>
          <a:custGeom>
            <a:avLst/>
            <a:gdLst>
              <a:gd name="T0" fmla="*/ 233511534 w 7908"/>
              <a:gd name="T1" fmla="*/ 12113514 h 10000"/>
              <a:gd name="T2" fmla="*/ 194150002 w 7908"/>
              <a:gd name="T3" fmla="*/ 485140 h 10000"/>
              <a:gd name="T4" fmla="*/ 193293730 w 7908"/>
              <a:gd name="T5" fmla="*/ 242570 h 10000"/>
              <a:gd name="T6" fmla="*/ 190842796 w 7908"/>
              <a:gd name="T7" fmla="*/ 0 h 10000"/>
              <a:gd name="T8" fmla="*/ 175251704 w 7908"/>
              <a:gd name="T9" fmla="*/ 0 h 10000"/>
              <a:gd name="T10" fmla="*/ 0 w 7908"/>
              <a:gd name="T11" fmla="*/ 160020 h 10000"/>
              <a:gd name="T12" fmla="*/ 0 w 7908"/>
              <a:gd name="T13" fmla="*/ 25806400 h 10000"/>
              <a:gd name="T14" fmla="*/ 175251704 w 7908"/>
              <a:gd name="T15" fmla="*/ 25682550 h 10000"/>
              <a:gd name="T16" fmla="*/ 190842796 w 7908"/>
              <a:gd name="T17" fmla="*/ 25682550 h 10000"/>
              <a:gd name="T18" fmla="*/ 193293730 w 7908"/>
              <a:gd name="T19" fmla="*/ 25442520 h 10000"/>
              <a:gd name="T20" fmla="*/ 194150002 w 7908"/>
              <a:gd name="T21" fmla="*/ 25197359 h 10000"/>
              <a:gd name="T22" fmla="*/ 233511534 w 7908"/>
              <a:gd name="T23" fmla="*/ 13568985 h 10000"/>
              <a:gd name="T24" fmla="*/ 233511534 w 7908"/>
              <a:gd name="T25" fmla="*/ 12113514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4F255358-8153-4B3F-A80A-C17A965D2624}" type="datetimeFigureOut">
              <a:rPr lang="en-US"/>
              <a:pPr>
                <a:defRPr/>
              </a:pPr>
              <a:t>9/18/2025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63A006-6819-4B82-AA7D-22759C35E4C4}" type="slidenum">
              <a:rPr lang="en-US" altLang="en-US"/>
              <a:pPr>
                <a:defRPr/>
              </a:pPr>
              <a:t>‹#›</a:t>
            </a:fld>
            <a:endParaRPr lang="en-US" altLang="en-US" dirty="0"/>
          </a:p>
        </p:txBody>
      </p:sp>
    </p:spTree>
    <p:extLst>
      <p:ext uri="{BB962C8B-B14F-4D97-AF65-F5344CB8AC3E}">
        <p14:creationId xmlns:p14="http://schemas.microsoft.com/office/powerpoint/2010/main" val="1790783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811867" cy="508000"/>
          </a:xfrm>
          <a:custGeom>
            <a:avLst/>
            <a:gdLst>
              <a:gd name="T0" fmla="*/ 233511534 w 7908"/>
              <a:gd name="T1" fmla="*/ 12113514 h 10000"/>
              <a:gd name="T2" fmla="*/ 194150002 w 7908"/>
              <a:gd name="T3" fmla="*/ 485140 h 10000"/>
              <a:gd name="T4" fmla="*/ 193293730 w 7908"/>
              <a:gd name="T5" fmla="*/ 242570 h 10000"/>
              <a:gd name="T6" fmla="*/ 190842796 w 7908"/>
              <a:gd name="T7" fmla="*/ 0 h 10000"/>
              <a:gd name="T8" fmla="*/ 175251704 w 7908"/>
              <a:gd name="T9" fmla="*/ 0 h 10000"/>
              <a:gd name="T10" fmla="*/ 0 w 7908"/>
              <a:gd name="T11" fmla="*/ 160020 h 10000"/>
              <a:gd name="T12" fmla="*/ 0 w 7908"/>
              <a:gd name="T13" fmla="*/ 25806400 h 10000"/>
              <a:gd name="T14" fmla="*/ 175251704 w 7908"/>
              <a:gd name="T15" fmla="*/ 25682550 h 10000"/>
              <a:gd name="T16" fmla="*/ 190842796 w 7908"/>
              <a:gd name="T17" fmla="*/ 25682550 h 10000"/>
              <a:gd name="T18" fmla="*/ 193293730 w 7908"/>
              <a:gd name="T19" fmla="*/ 25442520 h 10000"/>
              <a:gd name="T20" fmla="*/ 194150002 w 7908"/>
              <a:gd name="T21" fmla="*/ 25197359 h 10000"/>
              <a:gd name="T22" fmla="*/ 233511534 w 7908"/>
              <a:gd name="T23" fmla="*/ 13568985 h 10000"/>
              <a:gd name="T24" fmla="*/ 233511534 w 7908"/>
              <a:gd name="T25" fmla="*/ 12113514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dirty="0"/>
          </a:p>
        </p:txBody>
      </p:sp>
      <p:sp>
        <p:nvSpPr>
          <p:cNvPr id="2" name="Vertical Title 1"/>
          <p:cNvSpPr>
            <a:spLocks noGrp="1"/>
          </p:cNvSpPr>
          <p:nvPr>
            <p:ph type="title" orient="vert"/>
          </p:nvPr>
        </p:nvSpPr>
        <p:spPr>
          <a:xfrm>
            <a:off x="9171380" y="627407"/>
            <a:ext cx="2208176"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85A2876F-C919-4C01-9264-AC17975D2A82}" type="datetimeFigureOut">
              <a:rPr lang="en-US"/>
              <a:pPr>
                <a:defRPr/>
              </a:pPr>
              <a:t>9/18/2025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BFD2605-979F-4C93-986A-B4A6C6FA9072}" type="slidenum">
              <a:rPr lang="en-US" altLang="en-US"/>
              <a:pPr>
                <a:defRPr/>
              </a:pPr>
              <a:t>‹#›</a:t>
            </a:fld>
            <a:endParaRPr lang="en-US" altLang="en-US" dirty="0"/>
          </a:p>
        </p:txBody>
      </p:sp>
    </p:spTree>
    <p:extLst>
      <p:ext uri="{BB962C8B-B14F-4D97-AF65-F5344CB8AC3E}">
        <p14:creationId xmlns:p14="http://schemas.microsoft.com/office/powerpoint/2010/main" val="3684647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2585" y="624110"/>
            <a:ext cx="10366830"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912586" y="2133600"/>
            <a:ext cx="10466616" cy="3777622"/>
          </a:xfrm>
        </p:spPr>
        <p:txBody>
          <a:bodyPr/>
          <a:lstStyle>
            <a:lvl1pPr>
              <a:defRPr sz="2400"/>
            </a:lvl1pPr>
            <a:lvl2pPr>
              <a:defRPr sz="20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7EA7EBD-DCE1-44CE-AD85-E6616E812404}" type="datetimeFigureOut">
              <a:rPr lang="en-US"/>
              <a:pPr>
                <a:defRPr/>
              </a:pPr>
              <a:t>9/18/2025</a:t>
            </a:fld>
            <a:endParaRPr lang="en-US" dirty="0"/>
          </a:p>
        </p:txBody>
      </p:sp>
      <p:sp>
        <p:nvSpPr>
          <p:cNvPr id="6" name="Footer Placeholder 4"/>
          <p:cNvSpPr>
            <a:spLocks noGrp="1"/>
          </p:cNvSpPr>
          <p:nvPr>
            <p:ph type="ftr" sz="quarter" idx="11"/>
          </p:nvPr>
        </p:nvSpPr>
        <p:spPr>
          <a:xfrm>
            <a:off x="1828800" y="6135689"/>
            <a:ext cx="8384117" cy="365125"/>
          </a:xfrm>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912585" y="6142721"/>
            <a:ext cx="781051" cy="365125"/>
          </a:xfrm>
        </p:spPr>
        <p:txBody>
          <a:bodyPr/>
          <a:lstStyle>
            <a:lvl1pPr>
              <a:defRPr/>
            </a:lvl1pPr>
          </a:lstStyle>
          <a:p>
            <a:pPr>
              <a:defRPr/>
            </a:pPr>
            <a:fld id="{917BD724-080B-4B6B-9F17-CA3BAFAF778F}" type="slidenum">
              <a:rPr lang="en-US" altLang="en-US"/>
              <a:pPr>
                <a:defRPr/>
              </a:pPr>
              <a:t>‹#›</a:t>
            </a:fld>
            <a:endParaRPr lang="en-US" altLang="en-US" dirty="0"/>
          </a:p>
        </p:txBody>
      </p:sp>
    </p:spTree>
    <p:extLst>
      <p:ext uri="{BB962C8B-B14F-4D97-AF65-F5344CB8AC3E}">
        <p14:creationId xmlns:p14="http://schemas.microsoft.com/office/powerpoint/2010/main" val="11970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5820" y="3635507"/>
            <a:ext cx="8789313"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5820" y="5142345"/>
            <a:ext cx="8789313"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Rectangle 7"/>
          <p:cNvSpPr/>
          <p:nvPr userDrawn="1"/>
        </p:nvSpPr>
        <p:spPr>
          <a:xfrm>
            <a:off x="-110835" y="6135687"/>
            <a:ext cx="12469090" cy="856239"/>
          </a:xfrm>
          <a:prstGeom prst="rect">
            <a:avLst/>
          </a:prstGeom>
          <a:solidFill>
            <a:schemeClr val="accent6"/>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3"/>
          <p:cNvSpPr>
            <a:spLocks noGrp="1"/>
          </p:cNvSpPr>
          <p:nvPr>
            <p:ph type="dt" sz="half" idx="10"/>
          </p:nvPr>
        </p:nvSpPr>
        <p:spPr>
          <a:xfrm>
            <a:off x="10135130" y="6135688"/>
            <a:ext cx="1022351" cy="369887"/>
          </a:xfrm>
        </p:spPr>
        <p:txBody>
          <a:bodyPr/>
          <a:lstStyle>
            <a:lvl1pPr>
              <a:defRPr/>
            </a:lvl1pPr>
          </a:lstStyle>
          <a:p>
            <a:pPr>
              <a:defRPr/>
            </a:pPr>
            <a:fld id="{942378B5-226A-4DEC-A1BB-A6DA1E33E9AC}" type="datetimeFigureOut">
              <a:rPr lang="en-US"/>
              <a:pPr>
                <a:defRPr/>
              </a:pPr>
              <a:t>9/18/2025</a:t>
            </a:fld>
            <a:endParaRPr lang="en-US" dirty="0"/>
          </a:p>
        </p:txBody>
      </p:sp>
      <p:sp>
        <p:nvSpPr>
          <p:cNvPr id="6" name="Footer Placeholder 4"/>
          <p:cNvSpPr>
            <a:spLocks noGrp="1"/>
          </p:cNvSpPr>
          <p:nvPr>
            <p:ph type="ftr" sz="quarter" idx="11"/>
          </p:nvPr>
        </p:nvSpPr>
        <p:spPr>
          <a:xfrm>
            <a:off x="2284942" y="6135689"/>
            <a:ext cx="7622117" cy="365125"/>
          </a:xfrm>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1275820" y="6135688"/>
            <a:ext cx="781051" cy="365125"/>
          </a:xfrm>
        </p:spPr>
        <p:txBody>
          <a:bodyPr/>
          <a:lstStyle>
            <a:lvl1pPr>
              <a:defRPr/>
            </a:lvl1pPr>
          </a:lstStyle>
          <a:p>
            <a:pPr>
              <a:defRPr/>
            </a:pPr>
            <a:fld id="{BE2F7F20-DA1A-4AA2-A75C-DEA351D43907}" type="slidenum">
              <a:rPr lang="en-US" altLang="en-US"/>
              <a:pPr>
                <a:defRPr/>
              </a:pPr>
              <a:t>‹#›</a:t>
            </a:fld>
            <a:endParaRPr lang="en-US" alt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051" y="862862"/>
            <a:ext cx="3168203" cy="3168203"/>
          </a:xfrm>
          <a:prstGeom prst="rect">
            <a:avLst/>
          </a:prstGeom>
        </p:spPr>
      </p:pic>
    </p:spTree>
    <p:extLst>
      <p:ext uri="{BB962C8B-B14F-4D97-AF65-F5344CB8AC3E}">
        <p14:creationId xmlns:p14="http://schemas.microsoft.com/office/powerpoint/2010/main" val="272695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1743" y="2136585"/>
            <a:ext cx="4887686" cy="3767397"/>
          </a:xfrm>
        </p:spPr>
        <p:txBody>
          <a:bodyP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3086" y="2136707"/>
            <a:ext cx="5196115"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92FD02AD-B058-4561-ADF4-6DDD77305C5D}" type="datetimeFigureOut">
              <a:rPr lang="en-US"/>
              <a:pPr>
                <a:defRPr/>
              </a:pPr>
              <a:t>9/18/2025</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6FD5931E-E711-4E58-881D-050A119C191D}" type="slidenum">
              <a:rPr lang="en-US" altLang="en-US"/>
              <a:pPr>
                <a:defRPr/>
              </a:pPr>
              <a:t>‹#›</a:t>
            </a:fld>
            <a:endParaRPr lang="en-US" altLang="en-US" dirty="0"/>
          </a:p>
        </p:txBody>
      </p:sp>
    </p:spTree>
    <p:extLst>
      <p:ext uri="{BB962C8B-B14F-4D97-AF65-F5344CB8AC3E}">
        <p14:creationId xmlns:p14="http://schemas.microsoft.com/office/powerpoint/2010/main" val="3078412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A89F81A9-9923-4B49-AE6D-D6822DD03CC4}" type="datetimeFigureOut">
              <a:rPr lang="en-US"/>
              <a:pPr>
                <a:defRPr/>
              </a:pPr>
              <a:t>9/18/2025</a:t>
            </a:fld>
            <a:endParaRPr lang="en-US" dirty="0"/>
          </a:p>
        </p:txBody>
      </p:sp>
      <p:sp>
        <p:nvSpPr>
          <p:cNvPr id="9" name="Footer Placeholder 7"/>
          <p:cNvSpPr>
            <a:spLocks noGrp="1"/>
          </p:cNvSpPr>
          <p:nvPr>
            <p:ph type="ftr" sz="quarter" idx="11"/>
          </p:nvPr>
        </p:nvSpPr>
        <p:spPr/>
        <p:txBody>
          <a:bodyPr/>
          <a:lstStyle>
            <a:lvl1pPr>
              <a:defRPr/>
            </a:lvl1pPr>
          </a:lstStyle>
          <a:p>
            <a:pPr>
              <a:defRPr/>
            </a:pPr>
            <a:endParaRPr lang="en-US" dirty="0"/>
          </a:p>
        </p:txBody>
      </p:sp>
      <p:sp>
        <p:nvSpPr>
          <p:cNvPr id="11" name="Slide Number Placeholder 5"/>
          <p:cNvSpPr>
            <a:spLocks noGrp="1"/>
          </p:cNvSpPr>
          <p:nvPr>
            <p:ph type="sldNum" sz="quarter" idx="12"/>
          </p:nvPr>
        </p:nvSpPr>
        <p:spPr/>
        <p:txBody>
          <a:bodyPr/>
          <a:lstStyle>
            <a:lvl1pPr>
              <a:defRPr>
                <a:solidFill>
                  <a:schemeClr val="tx1">
                    <a:lumMod val="50000"/>
                    <a:lumOff val="50000"/>
                  </a:schemeClr>
                </a:solidFill>
              </a:defRPr>
            </a:lvl1pPr>
          </a:lstStyle>
          <a:p>
            <a:pPr>
              <a:defRPr/>
            </a:pPr>
            <a:fld id="{D76C7DE3-BD92-46CE-9066-95E0FAE3CD20}" type="slidenum">
              <a:rPr lang="en-US" altLang="en-US" smtClean="0"/>
              <a:pPr>
                <a:defRPr/>
              </a:pPr>
              <a:t>‹#›</a:t>
            </a:fld>
            <a:endParaRPr lang="en-US" altLang="en-US" dirty="0"/>
          </a:p>
        </p:txBody>
      </p:sp>
    </p:spTree>
    <p:extLst>
      <p:ext uri="{BB962C8B-B14F-4D97-AF65-F5344CB8AC3E}">
        <p14:creationId xmlns:p14="http://schemas.microsoft.com/office/powerpoint/2010/main" val="1383778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8029" y="656767"/>
            <a:ext cx="10355943" cy="1280890"/>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7AF86901-9740-4DF0-B48A-5DEC3BB4591B}" type="datetimeFigureOut">
              <a:rPr lang="en-US"/>
              <a:pPr>
                <a:defRPr/>
              </a:pPr>
              <a:t>9/18/2025</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
        <p:nvSpPr>
          <p:cNvPr id="6" name="Slide Number Placeholder 4"/>
          <p:cNvSpPr>
            <a:spLocks noGrp="1"/>
          </p:cNvSpPr>
          <p:nvPr>
            <p:ph type="sldNum" sz="quarter" idx="12"/>
          </p:nvPr>
        </p:nvSpPr>
        <p:spPr/>
        <p:txBody>
          <a:bodyPr/>
          <a:lstStyle>
            <a:lvl1pPr>
              <a:defRPr/>
            </a:lvl1pPr>
          </a:lstStyle>
          <a:p>
            <a:pPr>
              <a:defRPr/>
            </a:pPr>
            <a:fld id="{C69BABE0-E477-4705-8995-2CBE255BDB79}" type="slidenum">
              <a:rPr lang="en-US" altLang="en-US"/>
              <a:pPr>
                <a:defRPr/>
              </a:pPr>
              <a:t>‹#›</a:t>
            </a:fld>
            <a:endParaRPr lang="en-US" altLang="en-US" dirty="0"/>
          </a:p>
        </p:txBody>
      </p:sp>
    </p:spTree>
    <p:extLst>
      <p:ext uri="{BB962C8B-B14F-4D97-AF65-F5344CB8AC3E}">
        <p14:creationId xmlns:p14="http://schemas.microsoft.com/office/powerpoint/2010/main" val="178361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fld id="{DC372E7F-84B2-4427-BC12-C983B3A59064}" type="datetimeFigureOut">
              <a:rPr lang="en-US"/>
              <a:pPr>
                <a:defRPr/>
              </a:pPr>
              <a:t>9/18/2025</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3"/>
          <p:cNvSpPr>
            <a:spLocks noGrp="1"/>
          </p:cNvSpPr>
          <p:nvPr>
            <p:ph type="sldNum" sz="quarter" idx="12"/>
          </p:nvPr>
        </p:nvSpPr>
        <p:spPr/>
        <p:txBody>
          <a:bodyPr/>
          <a:lstStyle>
            <a:lvl1pPr>
              <a:defRPr/>
            </a:lvl1pPr>
          </a:lstStyle>
          <a:p>
            <a:pPr>
              <a:defRPr/>
            </a:pPr>
            <a:fld id="{5BACD378-9F7A-4843-A67B-E3E092A6CEA3}" type="slidenum">
              <a:rPr lang="en-US" altLang="en-US"/>
              <a:pPr>
                <a:defRPr/>
              </a:pPr>
              <a:t>‹#›</a:t>
            </a:fld>
            <a:endParaRPr lang="en-US" altLang="en-US" dirty="0"/>
          </a:p>
        </p:txBody>
      </p:sp>
    </p:spTree>
    <p:extLst>
      <p:ext uri="{BB962C8B-B14F-4D97-AF65-F5344CB8AC3E}">
        <p14:creationId xmlns:p14="http://schemas.microsoft.com/office/powerpoint/2010/main" val="2123574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44" y="446092"/>
            <a:ext cx="3506112"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78829" y="446090"/>
            <a:ext cx="6600371"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7744" y="1598617"/>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fld id="{B575B555-6CE3-4BE0-9342-B39D12EDC797}" type="datetimeFigureOut">
              <a:rPr lang="en-US"/>
              <a:pPr>
                <a:defRPr/>
              </a:pPr>
              <a:t>9/18/2025</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837B7905-877A-4E00-B4E5-2ED79426C21E}" type="slidenum">
              <a:rPr lang="en-US" altLang="en-US"/>
              <a:pPr>
                <a:defRPr/>
              </a:pPr>
              <a:t>‹#›</a:t>
            </a:fld>
            <a:endParaRPr lang="en-US" altLang="en-US" dirty="0"/>
          </a:p>
        </p:txBody>
      </p:sp>
    </p:spTree>
    <p:extLst>
      <p:ext uri="{BB962C8B-B14F-4D97-AF65-F5344CB8AC3E}">
        <p14:creationId xmlns:p14="http://schemas.microsoft.com/office/powerpoint/2010/main" val="1781643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01344" y="4800600"/>
            <a:ext cx="8789313"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01344" y="634965"/>
            <a:ext cx="8789313"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1701344"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4"/>
          <p:cNvSpPr>
            <a:spLocks noGrp="1"/>
          </p:cNvSpPr>
          <p:nvPr>
            <p:ph type="dt" sz="half" idx="10"/>
          </p:nvPr>
        </p:nvSpPr>
        <p:spPr/>
        <p:txBody>
          <a:bodyPr/>
          <a:lstStyle>
            <a:lvl1pPr>
              <a:defRPr/>
            </a:lvl1pPr>
          </a:lstStyle>
          <a:p>
            <a:pPr>
              <a:defRPr/>
            </a:pPr>
            <a:fld id="{2FAD6CA0-174B-4ECC-9C40-01558C5AFC1D}" type="datetimeFigureOut">
              <a:rPr lang="en-US"/>
              <a:pPr>
                <a:defRPr/>
              </a:pPr>
              <a:t>9/18/2025</a:t>
            </a:fld>
            <a:endParaRPr lang="en-US" dirty="0"/>
          </a:p>
        </p:txBody>
      </p:sp>
      <p:sp>
        <p:nvSpPr>
          <p:cNvPr id="7" name="Footer Placeholder 5"/>
          <p:cNvSpPr>
            <a:spLocks noGrp="1"/>
          </p:cNvSpPr>
          <p:nvPr>
            <p:ph type="ftr" sz="quarter" idx="11"/>
          </p:nvPr>
        </p:nvSpPr>
        <p:spPr/>
        <p:txBody>
          <a:bodyPr/>
          <a:lstStyle>
            <a:lvl1pPr>
              <a:defRPr/>
            </a:lvl1pPr>
          </a:lstStyle>
          <a:p>
            <a:pPr>
              <a:defRPr/>
            </a:pPr>
            <a:endParaRPr lang="en-US" dirty="0"/>
          </a:p>
        </p:txBody>
      </p:sp>
      <p:sp>
        <p:nvSpPr>
          <p:cNvPr id="8" name="Slide Number Placeholder 6"/>
          <p:cNvSpPr>
            <a:spLocks noGrp="1"/>
          </p:cNvSpPr>
          <p:nvPr>
            <p:ph type="sldNum" sz="quarter" idx="12"/>
          </p:nvPr>
        </p:nvSpPr>
        <p:spPr>
          <a:xfrm>
            <a:off x="1541539" y="6135689"/>
            <a:ext cx="781051" cy="365125"/>
          </a:xfrm>
        </p:spPr>
        <p:txBody>
          <a:bodyPr/>
          <a:lstStyle>
            <a:lvl1pPr>
              <a:defRPr/>
            </a:lvl1pPr>
          </a:lstStyle>
          <a:p>
            <a:pPr>
              <a:defRPr/>
            </a:pPr>
            <a:fld id="{EBAFFFC4-B257-4B7F-8879-5C6039CF6ACA}" type="slidenum">
              <a:rPr lang="en-US" altLang="en-US"/>
              <a:pPr>
                <a:defRPr/>
              </a:pPr>
              <a:t>‹#›</a:t>
            </a:fld>
            <a:endParaRPr lang="en-US" altLang="en-US" dirty="0"/>
          </a:p>
        </p:txBody>
      </p:sp>
    </p:spTree>
    <p:extLst>
      <p:ext uri="{BB962C8B-B14F-4D97-AF65-F5344CB8AC3E}">
        <p14:creationId xmlns:p14="http://schemas.microsoft.com/office/powerpoint/2010/main" val="1964314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881743" y="623888"/>
            <a:ext cx="10497457"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30" name="Text Placeholder 2"/>
          <p:cNvSpPr>
            <a:spLocks noGrp="1"/>
          </p:cNvSpPr>
          <p:nvPr>
            <p:ph type="body" idx="1"/>
          </p:nvPr>
        </p:nvSpPr>
        <p:spPr bwMode="auto">
          <a:xfrm>
            <a:off x="881743" y="2133600"/>
            <a:ext cx="1049745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10363201" y="6135689"/>
            <a:ext cx="1022351" cy="369887"/>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20815CE3-308D-4C04-BCAB-D386D71B5EE7}" type="datetimeFigureOut">
              <a:rPr lang="en-US"/>
              <a:pPr>
                <a:defRPr/>
              </a:pPr>
              <a:t>9/18/2025</a:t>
            </a:fld>
            <a:endParaRPr lang="en-US" dirty="0"/>
          </a:p>
        </p:txBody>
      </p:sp>
      <p:sp>
        <p:nvSpPr>
          <p:cNvPr id="5" name="Footer Placeholder 4"/>
          <p:cNvSpPr>
            <a:spLocks noGrp="1"/>
          </p:cNvSpPr>
          <p:nvPr>
            <p:ph type="ftr" sz="quarter" idx="3"/>
          </p:nvPr>
        </p:nvSpPr>
        <p:spPr>
          <a:xfrm>
            <a:off x="2590800" y="6135689"/>
            <a:ext cx="7622117"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bwMode="gray">
          <a:xfrm>
            <a:off x="1734607" y="6135689"/>
            <a:ext cx="781051" cy="365125"/>
          </a:xfrm>
          <a:prstGeom prst="rect">
            <a:avLst/>
          </a:prstGeom>
        </p:spPr>
        <p:txBody>
          <a:bodyPr vert="horz" lIns="91440" tIns="45720" rIns="91440" bIns="45720" rtlCol="0" anchor="ctr"/>
          <a:lstStyle>
            <a:lvl1pPr algn="r" eaLnBrk="1" fontAlgn="auto" hangingPunct="1">
              <a:spcBef>
                <a:spcPts val="0"/>
              </a:spcBef>
              <a:spcAft>
                <a:spcPts val="0"/>
              </a:spcAft>
              <a:defRPr sz="2000">
                <a:solidFill>
                  <a:schemeClr val="tx1">
                    <a:lumMod val="50000"/>
                    <a:lumOff val="50000"/>
                  </a:schemeClr>
                </a:solidFill>
                <a:latin typeface="+mn-lt"/>
              </a:defRPr>
            </a:lvl1pPr>
          </a:lstStyle>
          <a:p>
            <a:pPr>
              <a:defRPr/>
            </a:pPr>
            <a:fld id="{59ABEF67-D85C-4075-A560-18C90A0E4CA0}" type="slidenum">
              <a:rPr lang="en-US" altLang="en-US" smtClean="0"/>
              <a:pPr>
                <a:defRPr/>
              </a:pPr>
              <a:t>‹#›</a:t>
            </a:fld>
            <a:endParaRPr lang="en-US" altLang="en-US" dirty="0"/>
          </a:p>
        </p:txBody>
      </p:sp>
    </p:spTree>
    <p:extLst>
      <p:ext uri="{BB962C8B-B14F-4D97-AF65-F5344CB8AC3E}">
        <p14:creationId xmlns:p14="http://schemas.microsoft.com/office/powerpoint/2010/main" val="3328197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Arial" panose="020B0604020202020204" pitchFamily="34" charset="0"/>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Courier New" panose="02070309020205020404" pitchFamily="49" charset="0"/>
        <a:buChar char="o"/>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Arial" panose="020B0604020202020204" pitchFamily="34" charset="0"/>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Courier New" panose="02070309020205020404" pitchFamily="49" charset="0"/>
        <a:buChar char="o"/>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Arial" panose="020B0604020202020204" pitchFamily="34" charset="0"/>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7.png"/><Relationship Id="rId7" Type="http://schemas.openxmlformats.org/officeDocument/2006/relationships/diagramColors" Target="../diagrams/colors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8.png"/><Relationship Id="rId7" Type="http://schemas.openxmlformats.org/officeDocument/2006/relationships/diagramColors" Target="../diagrams/colors19.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25.xml"/><Relationship Id="rId13" Type="http://schemas.openxmlformats.org/officeDocument/2006/relationships/image" Target="../media/image18.png"/><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28.xml"/><Relationship Id="rId13" Type="http://schemas.openxmlformats.org/officeDocument/2006/relationships/image" Target="../media/image19.png"/><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surveymonkey.com/r/2025CourseFeedbac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sz="4400" dirty="0">
                <a:latin typeface="Source Sans Pro" panose="020B0503030403020204" pitchFamily="34" charset="0"/>
                <a:ea typeface="Source Sans Pro" panose="020B0503030403020204" pitchFamily="34" charset="0"/>
              </a:rPr>
              <a:t>Hiring Foundations For Supervisors</a:t>
            </a:r>
            <a:endParaRPr lang="en-US" sz="4400" dirty="0">
              <a:latin typeface="Source Sans Pro" panose="020B0503030403020204" pitchFamily="34" charset="0"/>
              <a:ea typeface="Source Sans Pro" panose="020B0503030403020204" pitchFamily="34" charset="0"/>
            </a:endParaRPr>
          </a:p>
        </p:txBody>
      </p:sp>
      <p:sp>
        <p:nvSpPr>
          <p:cNvPr id="3" name="Subtitle 2"/>
          <p:cNvSpPr>
            <a:spLocks noGrp="1"/>
          </p:cNvSpPr>
          <p:nvPr>
            <p:ph type="body" idx="1"/>
          </p:nvPr>
        </p:nvSpPr>
        <p:spPr>
          <a:xfrm>
            <a:off x="1275820" y="5104307"/>
            <a:ext cx="8789313" cy="860400"/>
          </a:xfrm>
        </p:spPr>
        <p:txBody>
          <a:bodyPr/>
          <a:lstStyle/>
          <a:p>
            <a:r>
              <a:rPr lang="en-US" dirty="0">
                <a:solidFill>
                  <a:schemeClr val="tx1"/>
                </a:solidFill>
                <a:latin typeface="Source Sans Pro" panose="020B0503030403020204" pitchFamily="34" charset="0"/>
                <a:ea typeface="Source Sans Pro" panose="020B0503030403020204" pitchFamily="34" charset="0"/>
              </a:rPr>
              <a:t>Presented by: Human Resources Services Team</a:t>
            </a:r>
          </a:p>
        </p:txBody>
      </p:sp>
    </p:spTree>
    <p:extLst>
      <p:ext uri="{BB962C8B-B14F-4D97-AF65-F5344CB8AC3E}">
        <p14:creationId xmlns:p14="http://schemas.microsoft.com/office/powerpoint/2010/main" val="1080319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5B77-D3EC-C583-455B-60AFB10E6AF8}"/>
            </a:ext>
          </a:extLst>
        </p:cNvPr>
        <p:cNvGrpSpPr/>
        <p:nvPr/>
      </p:nvGrpSpPr>
      <p:grpSpPr>
        <a:xfrm>
          <a:off x="0" y="0"/>
          <a:ext cx="0" cy="0"/>
          <a:chOff x="0" y="0"/>
          <a:chExt cx="0" cy="0"/>
        </a:xfrm>
      </p:grpSpPr>
      <p:cxnSp>
        <p:nvCxnSpPr>
          <p:cNvPr id="30768" name="Straight Connector 30767">
            <a:extLst>
              <a:ext uri="{FF2B5EF4-FFF2-40B4-BE49-F238E27FC236}">
                <a16:creationId xmlns:a16="http://schemas.microsoft.com/office/drawing/2014/main" id="{B4CF6DD0-5C52-91B4-3DB1-AB50E77F4C2D}"/>
              </a:ext>
            </a:extLst>
          </p:cNvPr>
          <p:cNvCxnSpPr>
            <a:cxnSpLocks/>
            <a:stCxn id="53" idx="3"/>
            <a:endCxn id="15" idx="1"/>
          </p:cNvCxnSpPr>
          <p:nvPr/>
        </p:nvCxnSpPr>
        <p:spPr>
          <a:xfrm>
            <a:off x="2246392" y="1666882"/>
            <a:ext cx="8067968" cy="0"/>
          </a:xfrm>
          <a:prstGeom prst="line">
            <a:avLst/>
          </a:prstGeom>
          <a:ln w="38100">
            <a:solidFill>
              <a:srgbClr val="F16D01"/>
            </a:solidFill>
          </a:ln>
        </p:spPr>
        <p:style>
          <a:lnRef idx="1">
            <a:schemeClr val="accent1"/>
          </a:lnRef>
          <a:fillRef idx="0">
            <a:schemeClr val="accent1"/>
          </a:fillRef>
          <a:effectRef idx="0">
            <a:schemeClr val="accent1"/>
          </a:effectRef>
          <a:fontRef idx="minor">
            <a:schemeClr val="tx1"/>
          </a:fontRef>
        </p:style>
      </p:cxnSp>
      <p:cxnSp>
        <p:nvCxnSpPr>
          <p:cNvPr id="30771" name="Straight Connector 30770">
            <a:extLst>
              <a:ext uri="{FF2B5EF4-FFF2-40B4-BE49-F238E27FC236}">
                <a16:creationId xmlns:a16="http://schemas.microsoft.com/office/drawing/2014/main" id="{FA364A18-D325-B7BA-28EB-A291E087C9EC}"/>
              </a:ext>
            </a:extLst>
          </p:cNvPr>
          <p:cNvCxnSpPr>
            <a:cxnSpLocks/>
            <a:stCxn id="52" idx="3"/>
            <a:endCxn id="27" idx="1"/>
          </p:cNvCxnSpPr>
          <p:nvPr/>
        </p:nvCxnSpPr>
        <p:spPr>
          <a:xfrm flipV="1">
            <a:off x="2250439" y="5872697"/>
            <a:ext cx="8069899" cy="4488"/>
          </a:xfrm>
          <a:prstGeom prst="line">
            <a:avLst/>
          </a:prstGeom>
          <a:ln w="38100">
            <a:solidFill>
              <a:srgbClr val="F16D01"/>
            </a:solidFill>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C871977E-06CC-0C65-1628-4DF498835994}"/>
              </a:ext>
            </a:extLst>
          </p:cNvPr>
          <p:cNvCxnSpPr>
            <a:cxnSpLocks/>
          </p:cNvCxnSpPr>
          <p:nvPr/>
        </p:nvCxnSpPr>
        <p:spPr>
          <a:xfrm rot="16200000" flipH="1">
            <a:off x="330418" y="1132032"/>
            <a:ext cx="623535" cy="446164"/>
          </a:xfrm>
          <a:prstGeom prst="bentConnector2">
            <a:avLst/>
          </a:prstGeom>
          <a:ln w="38100">
            <a:solidFill>
              <a:srgbClr val="F16D01"/>
            </a:solidFill>
            <a:tailEnd type="triangle"/>
          </a:ln>
        </p:spPr>
        <p:style>
          <a:lnRef idx="1">
            <a:schemeClr val="accent1"/>
          </a:lnRef>
          <a:fillRef idx="0">
            <a:schemeClr val="accent1"/>
          </a:fillRef>
          <a:effectRef idx="0">
            <a:schemeClr val="accent1"/>
          </a:effectRef>
          <a:fontRef idx="minor">
            <a:schemeClr val="tx1"/>
          </a:fontRef>
        </p:style>
      </p:cxnSp>
      <p:cxnSp>
        <p:nvCxnSpPr>
          <p:cNvPr id="30722" name="Connector: Elbow 30721">
            <a:extLst>
              <a:ext uri="{FF2B5EF4-FFF2-40B4-BE49-F238E27FC236}">
                <a16:creationId xmlns:a16="http://schemas.microsoft.com/office/drawing/2014/main" id="{983C2E9F-9DD4-1574-54DD-5DD42B3DBE41}"/>
              </a:ext>
            </a:extLst>
          </p:cNvPr>
          <p:cNvCxnSpPr>
            <a:cxnSpLocks/>
          </p:cNvCxnSpPr>
          <p:nvPr/>
        </p:nvCxnSpPr>
        <p:spPr>
          <a:xfrm rot="16200000" flipH="1">
            <a:off x="-1776054" y="3233278"/>
            <a:ext cx="4839758" cy="448056"/>
          </a:xfrm>
          <a:prstGeom prst="bentConnector2">
            <a:avLst/>
          </a:prstGeom>
          <a:ln w="38100">
            <a:solidFill>
              <a:srgbClr val="F16D01"/>
            </a:solidFill>
            <a:tailEnd type="triangle"/>
          </a:ln>
        </p:spPr>
        <p:style>
          <a:lnRef idx="1">
            <a:schemeClr val="accent1"/>
          </a:lnRef>
          <a:fillRef idx="0">
            <a:schemeClr val="accent1"/>
          </a:fillRef>
          <a:effectRef idx="0">
            <a:schemeClr val="accent1"/>
          </a:effectRef>
          <a:fontRef idx="minor">
            <a:schemeClr val="tx1"/>
          </a:fontRef>
        </p:style>
      </p:cxnSp>
      <p:sp>
        <p:nvSpPr>
          <p:cNvPr id="30727" name="Title 9">
            <a:extLst>
              <a:ext uri="{FF2B5EF4-FFF2-40B4-BE49-F238E27FC236}">
                <a16:creationId xmlns:a16="http://schemas.microsoft.com/office/drawing/2014/main" id="{09D201D2-1144-3735-EB8E-CB0470296D32}"/>
              </a:ext>
            </a:extLst>
          </p:cNvPr>
          <p:cNvSpPr>
            <a:spLocks noGrp="1"/>
          </p:cNvSpPr>
          <p:nvPr>
            <p:ph type="title"/>
          </p:nvPr>
        </p:nvSpPr>
        <p:spPr>
          <a:xfrm>
            <a:off x="3560966" y="343682"/>
            <a:ext cx="5070068" cy="844291"/>
          </a:xfrm>
        </p:spPr>
        <p:txBody>
          <a:bodyPr/>
          <a:lstStyle/>
          <a:p>
            <a:pPr algn="ctr"/>
            <a:r>
              <a:rPr lang="en-US" altLang="en-US" sz="4000" b="1" dirty="0">
                <a:latin typeface="Source Sans Pro" panose="020B0503030403020204" pitchFamily="34" charset="0"/>
                <a:ea typeface="Source Sans Pro" panose="020B0503030403020204" pitchFamily="34" charset="0"/>
              </a:rPr>
              <a:t>Recruitment Process</a:t>
            </a:r>
          </a:p>
        </p:txBody>
      </p:sp>
      <p:sp>
        <p:nvSpPr>
          <p:cNvPr id="30728" name="TextBox 103">
            <a:extLst>
              <a:ext uri="{FF2B5EF4-FFF2-40B4-BE49-F238E27FC236}">
                <a16:creationId xmlns:a16="http://schemas.microsoft.com/office/drawing/2014/main" id="{DB8F4EB6-D4BB-3C14-EAE6-1DE90AD91B34}"/>
              </a:ext>
            </a:extLst>
          </p:cNvPr>
          <p:cNvSpPr txBox="1">
            <a:spLocks noChangeArrowheads="1"/>
          </p:cNvSpPr>
          <p:nvPr/>
        </p:nvSpPr>
        <p:spPr bwMode="auto">
          <a:xfrm>
            <a:off x="807691" y="6001010"/>
            <a:ext cx="1838325" cy="33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457200" fontAlgn="base">
              <a:spcBef>
                <a:spcPct val="0"/>
              </a:spcBef>
              <a:spcAft>
                <a:spcPct val="0"/>
              </a:spcAft>
              <a:buClrTx/>
              <a:buNone/>
            </a:pPr>
            <a:r>
              <a:rPr lang="en-US" altLang="en-US" sz="1600" b="1" dirty="0">
                <a:solidFill>
                  <a:prstClr val="black"/>
                </a:solidFill>
                <a:latin typeface="Source Sans Pro" panose="020B0503030403020204" pitchFamily="34" charset="0"/>
                <a:ea typeface="Source Sans Pro" panose="020B0503030403020204" pitchFamily="34" charset="0"/>
                <a:cs typeface="Arial" panose="020B0604020202020204" pitchFamily="34" charset="0"/>
              </a:rPr>
              <a:t>Human Resources</a:t>
            </a:r>
          </a:p>
        </p:txBody>
      </p:sp>
      <p:sp>
        <p:nvSpPr>
          <p:cNvPr id="30732" name="Rectangle 24">
            <a:extLst>
              <a:ext uri="{FF2B5EF4-FFF2-40B4-BE49-F238E27FC236}">
                <a16:creationId xmlns:a16="http://schemas.microsoft.com/office/drawing/2014/main" id="{F2A77D4C-5212-2D88-69E5-11D3ECB12BA3}"/>
              </a:ext>
            </a:extLst>
          </p:cNvPr>
          <p:cNvSpPr>
            <a:spLocks noChangeArrowheads="1"/>
          </p:cNvSpPr>
          <p:nvPr/>
        </p:nvSpPr>
        <p:spPr bwMode="auto">
          <a:xfrm>
            <a:off x="5514019" y="6238934"/>
            <a:ext cx="6347385" cy="457200"/>
          </a:xfrm>
          <a:prstGeom prst="rect">
            <a:avLst/>
          </a:prstGeom>
          <a:solidFill>
            <a:srgbClr val="253F8C"/>
          </a:solidFill>
          <a:ln w="9525">
            <a:noFill/>
            <a:miter lim="800000"/>
            <a:headEnd/>
            <a:tailEnd/>
          </a:ln>
        </p:spPr>
        <p:txBody>
          <a:bodyPr vert="horz" wrap="square" lIns="91427" tIns="45713" rIns="91427" bIns="45713"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457200" fontAlgn="base">
              <a:spcBef>
                <a:spcPct val="0"/>
              </a:spcBef>
              <a:spcAft>
                <a:spcPct val="0"/>
              </a:spcAft>
              <a:buClrTx/>
              <a:buNone/>
            </a:pPr>
            <a:r>
              <a:rPr lang="en-US" altLang="en-US" sz="14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HR Approves Hire; Generates Personnel Action Form</a:t>
            </a:r>
          </a:p>
        </p:txBody>
      </p:sp>
      <p:sp>
        <p:nvSpPr>
          <p:cNvPr id="28" name="Rectangle 27">
            <a:extLst>
              <a:ext uri="{FF2B5EF4-FFF2-40B4-BE49-F238E27FC236}">
                <a16:creationId xmlns:a16="http://schemas.microsoft.com/office/drawing/2014/main" id="{A7DD1639-497A-3F4C-F407-945F7A91528B}"/>
              </a:ext>
            </a:extLst>
          </p:cNvPr>
          <p:cNvSpPr/>
          <p:nvPr/>
        </p:nvSpPr>
        <p:spPr>
          <a:xfrm>
            <a:off x="2198911" y="1849401"/>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Create Requisition</a:t>
            </a:r>
          </a:p>
        </p:txBody>
      </p:sp>
      <p:sp>
        <p:nvSpPr>
          <p:cNvPr id="30" name="Rectangle 29">
            <a:extLst>
              <a:ext uri="{FF2B5EF4-FFF2-40B4-BE49-F238E27FC236}">
                <a16:creationId xmlns:a16="http://schemas.microsoft.com/office/drawing/2014/main" id="{B0DD2275-AB65-7178-947D-FEF882A4367D}"/>
              </a:ext>
            </a:extLst>
          </p:cNvPr>
          <p:cNvSpPr/>
          <p:nvPr/>
        </p:nvSpPr>
        <p:spPr>
          <a:xfrm>
            <a:off x="3535265" y="1849401"/>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300" b="1" dirty="0">
                <a:solidFill>
                  <a:schemeClr val="tx1"/>
                </a:solidFill>
                <a:latin typeface="Source Sans Pro" panose="020B0503030403020204" pitchFamily="34" charset="0"/>
                <a:cs typeface="Sabon Next LT" panose="02000500000000000000" pitchFamily="2" charset="0"/>
              </a:rPr>
              <a:t>Review Posting</a:t>
            </a:r>
          </a:p>
          <a:p>
            <a:pPr marL="114300" indent="-114300">
              <a:buFont typeface="Arial" panose="020B0604020202020204" pitchFamily="34" charset="0"/>
              <a:buChar char="•"/>
            </a:pPr>
            <a:r>
              <a:rPr lang="en-US" sz="1300" b="1" dirty="0" err="1">
                <a:solidFill>
                  <a:schemeClr val="tx1"/>
                </a:solidFill>
                <a:latin typeface="Source Sans Pro" panose="020B0503030403020204" pitchFamily="34" charset="0"/>
                <a:cs typeface="Sabon Next LT" panose="02000500000000000000" pitchFamily="2" charset="0"/>
              </a:rPr>
              <a:t>Supplemen-tal</a:t>
            </a:r>
            <a:r>
              <a:rPr lang="en-US" sz="1300" b="1" dirty="0">
                <a:solidFill>
                  <a:schemeClr val="tx1"/>
                </a:solidFill>
                <a:latin typeface="Source Sans Pro" panose="020B0503030403020204" pitchFamily="34" charset="0"/>
                <a:cs typeface="Sabon Next LT" panose="02000500000000000000" pitchFamily="2" charset="0"/>
              </a:rPr>
              <a:t> Questions</a:t>
            </a:r>
          </a:p>
          <a:p>
            <a:pPr marL="114300" indent="-114300">
              <a:buFont typeface="Arial" panose="020B0604020202020204" pitchFamily="34" charset="0"/>
              <a:buChar char="•"/>
            </a:pPr>
            <a:r>
              <a:rPr lang="en-US" sz="1300" b="1" dirty="0">
                <a:solidFill>
                  <a:schemeClr val="tx1"/>
                </a:solidFill>
                <a:latin typeface="Source Sans Pro" panose="020B0503030403020204" pitchFamily="34" charset="0"/>
                <a:cs typeface="Sabon Next LT" panose="02000500000000000000" pitchFamily="2" charset="0"/>
              </a:rPr>
              <a:t>Identify Ads</a:t>
            </a:r>
          </a:p>
        </p:txBody>
      </p:sp>
      <p:sp>
        <p:nvSpPr>
          <p:cNvPr id="31" name="Rectangle 30">
            <a:extLst>
              <a:ext uri="{FF2B5EF4-FFF2-40B4-BE49-F238E27FC236}">
                <a16:creationId xmlns:a16="http://schemas.microsoft.com/office/drawing/2014/main" id="{6BCADD05-7BCD-D93F-6678-0016A01B15AE}"/>
              </a:ext>
            </a:extLst>
          </p:cNvPr>
          <p:cNvSpPr/>
          <p:nvPr/>
        </p:nvSpPr>
        <p:spPr>
          <a:xfrm>
            <a:off x="4873939" y="1846604"/>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Develop or Update Exam</a:t>
            </a:r>
          </a:p>
        </p:txBody>
      </p:sp>
      <p:sp>
        <p:nvSpPr>
          <p:cNvPr id="32" name="Rectangle 31">
            <a:extLst>
              <a:ext uri="{FF2B5EF4-FFF2-40B4-BE49-F238E27FC236}">
                <a16:creationId xmlns:a16="http://schemas.microsoft.com/office/drawing/2014/main" id="{D9BDDEDA-5A3F-86F1-AFC0-37114B0DB7E2}"/>
              </a:ext>
            </a:extLst>
          </p:cNvPr>
          <p:cNvSpPr/>
          <p:nvPr/>
        </p:nvSpPr>
        <p:spPr>
          <a:xfrm>
            <a:off x="6210293" y="1843807"/>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Assist with Screening Applications</a:t>
            </a:r>
          </a:p>
        </p:txBody>
      </p:sp>
      <p:sp>
        <p:nvSpPr>
          <p:cNvPr id="33" name="Rectangle 32">
            <a:extLst>
              <a:ext uri="{FF2B5EF4-FFF2-40B4-BE49-F238E27FC236}">
                <a16:creationId xmlns:a16="http://schemas.microsoft.com/office/drawing/2014/main" id="{0A6F7A7A-24E3-9918-B036-6D4D23EDA694}"/>
              </a:ext>
            </a:extLst>
          </p:cNvPr>
          <p:cNvSpPr/>
          <p:nvPr/>
        </p:nvSpPr>
        <p:spPr>
          <a:xfrm>
            <a:off x="7532237" y="1846885"/>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Select Subject Matter Experts</a:t>
            </a:r>
          </a:p>
        </p:txBody>
      </p:sp>
      <p:sp>
        <p:nvSpPr>
          <p:cNvPr id="34" name="Rectangle 33">
            <a:extLst>
              <a:ext uri="{FF2B5EF4-FFF2-40B4-BE49-F238E27FC236}">
                <a16:creationId xmlns:a16="http://schemas.microsoft.com/office/drawing/2014/main" id="{7D6726B0-E085-D276-F38F-0807CEF465A4}"/>
              </a:ext>
            </a:extLst>
          </p:cNvPr>
          <p:cNvSpPr/>
          <p:nvPr/>
        </p:nvSpPr>
        <p:spPr>
          <a:xfrm>
            <a:off x="8870911" y="1844088"/>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Interview</a:t>
            </a:r>
          </a:p>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Reference Checks</a:t>
            </a:r>
          </a:p>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Conditional Job Offer</a:t>
            </a:r>
          </a:p>
        </p:txBody>
      </p:sp>
      <p:sp>
        <p:nvSpPr>
          <p:cNvPr id="35" name="Rectangle 34">
            <a:extLst>
              <a:ext uri="{FF2B5EF4-FFF2-40B4-BE49-F238E27FC236}">
                <a16:creationId xmlns:a16="http://schemas.microsoft.com/office/drawing/2014/main" id="{41B12D38-D039-4647-0AB1-D0700A80822C}"/>
              </a:ext>
            </a:extLst>
          </p:cNvPr>
          <p:cNvSpPr/>
          <p:nvPr/>
        </p:nvSpPr>
        <p:spPr>
          <a:xfrm>
            <a:off x="10207265" y="1841291"/>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Official Job Offer</a:t>
            </a:r>
          </a:p>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Finalize  NEOGOV</a:t>
            </a:r>
          </a:p>
        </p:txBody>
      </p:sp>
      <p:sp>
        <p:nvSpPr>
          <p:cNvPr id="36" name="Rectangle 35">
            <a:extLst>
              <a:ext uri="{FF2B5EF4-FFF2-40B4-BE49-F238E27FC236}">
                <a16:creationId xmlns:a16="http://schemas.microsoft.com/office/drawing/2014/main" id="{42AFB782-1828-1A6F-2D30-879D71A81883}"/>
              </a:ext>
            </a:extLst>
          </p:cNvPr>
          <p:cNvSpPr/>
          <p:nvPr/>
        </p:nvSpPr>
        <p:spPr>
          <a:xfrm>
            <a:off x="2198911" y="4409406"/>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Approve Requisition &amp; Assign</a:t>
            </a:r>
          </a:p>
        </p:txBody>
      </p:sp>
      <p:sp>
        <p:nvSpPr>
          <p:cNvPr id="37" name="Rectangle 36">
            <a:extLst>
              <a:ext uri="{FF2B5EF4-FFF2-40B4-BE49-F238E27FC236}">
                <a16:creationId xmlns:a16="http://schemas.microsoft.com/office/drawing/2014/main" id="{FE2C48AC-46DF-C64E-B97A-BCEAB116B281}"/>
              </a:ext>
            </a:extLst>
          </p:cNvPr>
          <p:cNvSpPr/>
          <p:nvPr/>
        </p:nvSpPr>
        <p:spPr>
          <a:xfrm>
            <a:off x="3535265" y="4409406"/>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Create Job Posting</a:t>
            </a:r>
          </a:p>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Advertise</a:t>
            </a:r>
          </a:p>
        </p:txBody>
      </p:sp>
      <p:sp>
        <p:nvSpPr>
          <p:cNvPr id="38" name="Rectangle 37">
            <a:extLst>
              <a:ext uri="{FF2B5EF4-FFF2-40B4-BE49-F238E27FC236}">
                <a16:creationId xmlns:a16="http://schemas.microsoft.com/office/drawing/2014/main" id="{1504AD94-F8DE-9B4C-D9F1-C905EDC117FB}"/>
              </a:ext>
            </a:extLst>
          </p:cNvPr>
          <p:cNvSpPr/>
          <p:nvPr/>
        </p:nvSpPr>
        <p:spPr>
          <a:xfrm>
            <a:off x="4873939" y="4406609"/>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defTabSz="97155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Finalize Exam</a:t>
            </a:r>
          </a:p>
        </p:txBody>
      </p:sp>
      <p:sp>
        <p:nvSpPr>
          <p:cNvPr id="39" name="Rectangle 38">
            <a:extLst>
              <a:ext uri="{FF2B5EF4-FFF2-40B4-BE49-F238E27FC236}">
                <a16:creationId xmlns:a16="http://schemas.microsoft.com/office/drawing/2014/main" id="{9E62B600-8CB1-E1BB-80B7-CFB68DFA7F1B}"/>
              </a:ext>
            </a:extLst>
          </p:cNvPr>
          <p:cNvSpPr/>
          <p:nvPr/>
        </p:nvSpPr>
        <p:spPr>
          <a:xfrm>
            <a:off x="6210293" y="4403812"/>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Screen Applications</a:t>
            </a:r>
          </a:p>
        </p:txBody>
      </p:sp>
      <p:sp>
        <p:nvSpPr>
          <p:cNvPr id="41" name="Rectangle 40">
            <a:extLst>
              <a:ext uri="{FF2B5EF4-FFF2-40B4-BE49-F238E27FC236}">
                <a16:creationId xmlns:a16="http://schemas.microsoft.com/office/drawing/2014/main" id="{C66D55E2-F0F5-9575-A269-A3A1EC2AFE11}"/>
              </a:ext>
            </a:extLst>
          </p:cNvPr>
          <p:cNvSpPr/>
          <p:nvPr/>
        </p:nvSpPr>
        <p:spPr>
          <a:xfrm>
            <a:off x="7541762" y="4406890"/>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Administer Test</a:t>
            </a:r>
          </a:p>
        </p:txBody>
      </p:sp>
      <p:sp>
        <p:nvSpPr>
          <p:cNvPr id="48" name="Rectangle 47">
            <a:extLst>
              <a:ext uri="{FF2B5EF4-FFF2-40B4-BE49-F238E27FC236}">
                <a16:creationId xmlns:a16="http://schemas.microsoft.com/office/drawing/2014/main" id="{B557C6C2-0424-E2D4-850C-65832D6FBE27}"/>
              </a:ext>
            </a:extLst>
          </p:cNvPr>
          <p:cNvSpPr/>
          <p:nvPr/>
        </p:nvSpPr>
        <p:spPr>
          <a:xfrm>
            <a:off x="8880436" y="4404093"/>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Eligible List &amp; Referral</a:t>
            </a:r>
          </a:p>
        </p:txBody>
      </p:sp>
      <p:sp>
        <p:nvSpPr>
          <p:cNvPr id="49" name="Rectangle 48">
            <a:extLst>
              <a:ext uri="{FF2B5EF4-FFF2-40B4-BE49-F238E27FC236}">
                <a16:creationId xmlns:a16="http://schemas.microsoft.com/office/drawing/2014/main" id="{32C234BD-50D2-2274-0AA0-7637D8B6118E}"/>
              </a:ext>
            </a:extLst>
          </p:cNvPr>
          <p:cNvSpPr/>
          <p:nvPr/>
        </p:nvSpPr>
        <p:spPr>
          <a:xfrm>
            <a:off x="10216790" y="4401296"/>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Background Checks</a:t>
            </a:r>
          </a:p>
        </p:txBody>
      </p:sp>
      <p:sp>
        <p:nvSpPr>
          <p:cNvPr id="50" name="Rectangle 49">
            <a:extLst>
              <a:ext uri="{FF2B5EF4-FFF2-40B4-BE49-F238E27FC236}">
                <a16:creationId xmlns:a16="http://schemas.microsoft.com/office/drawing/2014/main" id="{62C45CAE-7479-C719-05F1-769465A59067}"/>
              </a:ext>
            </a:extLst>
          </p:cNvPr>
          <p:cNvSpPr/>
          <p:nvPr/>
        </p:nvSpPr>
        <p:spPr>
          <a:xfrm>
            <a:off x="866108" y="1849401"/>
            <a:ext cx="1280160" cy="1280160"/>
          </a:xfrm>
          <a:prstGeom prst="rect">
            <a:avLst/>
          </a:prstGeom>
          <a:solidFill>
            <a:srgbClr val="EDD7F1"/>
          </a:solidFill>
          <a:ln>
            <a:solidFill>
              <a:srgbClr val="CF94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Facilitate Equitable Hiring Plan</a:t>
            </a:r>
          </a:p>
        </p:txBody>
      </p:sp>
      <p:sp>
        <p:nvSpPr>
          <p:cNvPr id="51" name="Rectangle 50">
            <a:extLst>
              <a:ext uri="{FF2B5EF4-FFF2-40B4-BE49-F238E27FC236}">
                <a16:creationId xmlns:a16="http://schemas.microsoft.com/office/drawing/2014/main" id="{B78D9F08-9D7C-421A-4D22-C3D8A61EE641}"/>
              </a:ext>
            </a:extLst>
          </p:cNvPr>
          <p:cNvSpPr/>
          <p:nvPr/>
        </p:nvSpPr>
        <p:spPr>
          <a:xfrm>
            <a:off x="866108" y="4409406"/>
            <a:ext cx="1280160" cy="1280160"/>
          </a:xfrm>
          <a:prstGeom prst="rect">
            <a:avLst/>
          </a:prstGeom>
          <a:solidFill>
            <a:srgbClr val="C9E9E6"/>
          </a:solidFill>
          <a:ln>
            <a:solidFill>
              <a:srgbClr val="004D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solidFill>
                  <a:schemeClr val="tx1"/>
                </a:solidFill>
                <a:latin typeface="Source Sans Pro" panose="020B0503030403020204" pitchFamily="34" charset="0"/>
                <a:cs typeface="Sabon Next LT" panose="02000500000000000000" pitchFamily="2" charset="0"/>
              </a:rPr>
              <a:t>Provide Data &amp; Support</a:t>
            </a:r>
          </a:p>
        </p:txBody>
      </p:sp>
      <p:grpSp>
        <p:nvGrpSpPr>
          <p:cNvPr id="55" name="Group 54">
            <a:extLst>
              <a:ext uri="{FF2B5EF4-FFF2-40B4-BE49-F238E27FC236}">
                <a16:creationId xmlns:a16="http://schemas.microsoft.com/office/drawing/2014/main" id="{C8F919A2-63A9-ED31-0A89-57F6A0A3287B}"/>
              </a:ext>
            </a:extLst>
          </p:cNvPr>
          <p:cNvGrpSpPr/>
          <p:nvPr/>
        </p:nvGrpSpPr>
        <p:grpSpPr>
          <a:xfrm>
            <a:off x="878839" y="5743835"/>
            <a:ext cx="10689274" cy="257177"/>
            <a:chOff x="1349111" y="5177121"/>
            <a:chExt cx="10689274" cy="257177"/>
          </a:xfrm>
          <a:solidFill>
            <a:srgbClr val="4CB6AC"/>
          </a:solidFill>
        </p:grpSpPr>
        <p:grpSp>
          <p:nvGrpSpPr>
            <p:cNvPr id="17" name="Group 16">
              <a:extLst>
                <a:ext uri="{FF2B5EF4-FFF2-40B4-BE49-F238E27FC236}">
                  <a16:creationId xmlns:a16="http://schemas.microsoft.com/office/drawing/2014/main" id="{62FE0921-38CC-CD84-CBDA-77BBEE659EA7}"/>
                </a:ext>
              </a:extLst>
            </p:cNvPr>
            <p:cNvGrpSpPr/>
            <p:nvPr/>
          </p:nvGrpSpPr>
          <p:grpSpPr>
            <a:xfrm>
              <a:off x="2681699" y="5177121"/>
              <a:ext cx="9356686" cy="257177"/>
              <a:chOff x="1586324" y="3076575"/>
              <a:chExt cx="9356686" cy="257177"/>
            </a:xfrm>
            <a:grpFill/>
          </p:grpSpPr>
          <p:sp>
            <p:nvSpPr>
              <p:cNvPr id="20" name="Arrow: Chevron 19">
                <a:extLst>
                  <a:ext uri="{FF2B5EF4-FFF2-40B4-BE49-F238E27FC236}">
                    <a16:creationId xmlns:a16="http://schemas.microsoft.com/office/drawing/2014/main" id="{6084F385-0D0E-7ED2-754F-D5ADA496CBFB}"/>
                  </a:ext>
                </a:extLst>
              </p:cNvPr>
              <p:cNvSpPr/>
              <p:nvPr/>
            </p:nvSpPr>
            <p:spPr>
              <a:xfrm>
                <a:off x="1586324" y="308610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4</a:t>
                </a:r>
              </a:p>
            </p:txBody>
          </p:sp>
          <p:sp>
            <p:nvSpPr>
              <p:cNvPr id="22" name="Arrow: Chevron 21">
                <a:extLst>
                  <a:ext uri="{FF2B5EF4-FFF2-40B4-BE49-F238E27FC236}">
                    <a16:creationId xmlns:a16="http://schemas.microsoft.com/office/drawing/2014/main" id="{11CDBB4B-7A6B-326C-8318-54D3B235BF77}"/>
                  </a:ext>
                </a:extLst>
              </p:cNvPr>
              <p:cNvSpPr/>
              <p:nvPr/>
            </p:nvSpPr>
            <p:spPr>
              <a:xfrm>
                <a:off x="2925665"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5</a:t>
                </a:r>
              </a:p>
            </p:txBody>
          </p:sp>
          <p:sp>
            <p:nvSpPr>
              <p:cNvPr id="23" name="Arrow: Chevron 22">
                <a:extLst>
                  <a:ext uri="{FF2B5EF4-FFF2-40B4-BE49-F238E27FC236}">
                    <a16:creationId xmlns:a16="http://schemas.microsoft.com/office/drawing/2014/main" id="{805DDDF2-9379-C036-9BFD-684F621E3C89}"/>
                  </a:ext>
                </a:extLst>
              </p:cNvPr>
              <p:cNvSpPr/>
              <p:nvPr/>
            </p:nvSpPr>
            <p:spPr>
              <a:xfrm>
                <a:off x="4254814" y="3076575"/>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6</a:t>
                </a:r>
              </a:p>
            </p:txBody>
          </p:sp>
          <p:sp>
            <p:nvSpPr>
              <p:cNvPr id="24" name="Arrow: Chevron 23">
                <a:extLst>
                  <a:ext uri="{FF2B5EF4-FFF2-40B4-BE49-F238E27FC236}">
                    <a16:creationId xmlns:a16="http://schemas.microsoft.com/office/drawing/2014/main" id="{0E661258-9D9E-8CAC-EEBC-B03029581B4D}"/>
                  </a:ext>
                </a:extLst>
              </p:cNvPr>
              <p:cNvSpPr/>
              <p:nvPr/>
            </p:nvSpPr>
            <p:spPr>
              <a:xfrm>
                <a:off x="5583963"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7</a:t>
                </a:r>
              </a:p>
            </p:txBody>
          </p:sp>
          <p:sp>
            <p:nvSpPr>
              <p:cNvPr id="25" name="Arrow: Chevron 24">
                <a:extLst>
                  <a:ext uri="{FF2B5EF4-FFF2-40B4-BE49-F238E27FC236}">
                    <a16:creationId xmlns:a16="http://schemas.microsoft.com/office/drawing/2014/main" id="{3D003BC0-FC97-5F83-13F0-AD797A4890D0}"/>
                  </a:ext>
                </a:extLst>
              </p:cNvPr>
              <p:cNvSpPr/>
              <p:nvPr/>
            </p:nvSpPr>
            <p:spPr>
              <a:xfrm>
                <a:off x="6913112"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8</a:t>
                </a:r>
              </a:p>
            </p:txBody>
          </p:sp>
          <p:sp>
            <p:nvSpPr>
              <p:cNvPr id="26" name="Arrow: Chevron 25">
                <a:extLst>
                  <a:ext uri="{FF2B5EF4-FFF2-40B4-BE49-F238E27FC236}">
                    <a16:creationId xmlns:a16="http://schemas.microsoft.com/office/drawing/2014/main" id="{9AE13994-64E0-6A84-6993-A717E78B629A}"/>
                  </a:ext>
                </a:extLst>
              </p:cNvPr>
              <p:cNvSpPr/>
              <p:nvPr/>
            </p:nvSpPr>
            <p:spPr>
              <a:xfrm>
                <a:off x="8242261" y="3086100"/>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9</a:t>
                </a:r>
              </a:p>
            </p:txBody>
          </p:sp>
          <p:sp>
            <p:nvSpPr>
              <p:cNvPr id="27" name="Arrow: Chevron 26">
                <a:extLst>
                  <a:ext uri="{FF2B5EF4-FFF2-40B4-BE49-F238E27FC236}">
                    <a16:creationId xmlns:a16="http://schemas.microsoft.com/office/drawing/2014/main" id="{13851553-DF12-AA2E-8388-5955345584DF}"/>
                  </a:ext>
                </a:extLst>
              </p:cNvPr>
              <p:cNvSpPr/>
              <p:nvPr/>
            </p:nvSpPr>
            <p:spPr>
              <a:xfrm>
                <a:off x="9571410"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Source Sans Pro" panose="020B0503030403020204" pitchFamily="34" charset="0"/>
                    <a:ea typeface="Source Sans Pro" panose="020B0503030403020204" pitchFamily="34" charset="0"/>
                  </a:rPr>
                  <a:t>11</a:t>
                </a:r>
              </a:p>
            </p:txBody>
          </p:sp>
        </p:grpSp>
        <p:sp>
          <p:nvSpPr>
            <p:cNvPr id="52" name="Arrow: Chevron 51">
              <a:extLst>
                <a:ext uri="{FF2B5EF4-FFF2-40B4-BE49-F238E27FC236}">
                  <a16:creationId xmlns:a16="http://schemas.microsoft.com/office/drawing/2014/main" id="{7AD70069-F05E-2514-6B81-A36C38FBC75B}"/>
                </a:ext>
              </a:extLst>
            </p:cNvPr>
            <p:cNvSpPr/>
            <p:nvPr/>
          </p:nvSpPr>
          <p:spPr>
            <a:xfrm>
              <a:off x="1349111" y="5186646"/>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2</a:t>
              </a:r>
            </a:p>
          </p:txBody>
        </p:sp>
      </p:grpSp>
      <p:grpSp>
        <p:nvGrpSpPr>
          <p:cNvPr id="54" name="Group 53">
            <a:extLst>
              <a:ext uri="{FF2B5EF4-FFF2-40B4-BE49-F238E27FC236}">
                <a16:creationId xmlns:a16="http://schemas.microsoft.com/office/drawing/2014/main" id="{12F3C06B-E4C6-C757-6AC3-BFBE7C62C80E}"/>
              </a:ext>
            </a:extLst>
          </p:cNvPr>
          <p:cNvGrpSpPr/>
          <p:nvPr/>
        </p:nvGrpSpPr>
        <p:grpSpPr>
          <a:xfrm>
            <a:off x="874792" y="1543057"/>
            <a:ext cx="10687343" cy="252140"/>
            <a:chOff x="1351042" y="3081612"/>
            <a:chExt cx="10687343" cy="252140"/>
          </a:xfrm>
          <a:solidFill>
            <a:srgbClr val="CF94D8"/>
          </a:solidFill>
        </p:grpSpPr>
        <p:grpSp>
          <p:nvGrpSpPr>
            <p:cNvPr id="16" name="Group 15">
              <a:extLst>
                <a:ext uri="{FF2B5EF4-FFF2-40B4-BE49-F238E27FC236}">
                  <a16:creationId xmlns:a16="http://schemas.microsoft.com/office/drawing/2014/main" id="{1CF9F481-9898-3365-7EF2-0F0CC85E77AA}"/>
                </a:ext>
              </a:extLst>
            </p:cNvPr>
            <p:cNvGrpSpPr/>
            <p:nvPr/>
          </p:nvGrpSpPr>
          <p:grpSpPr>
            <a:xfrm>
              <a:off x="2681699" y="3081612"/>
              <a:ext cx="9356686" cy="252140"/>
              <a:chOff x="1586324" y="3081612"/>
              <a:chExt cx="9356686" cy="252140"/>
            </a:xfrm>
            <a:grpFill/>
          </p:grpSpPr>
          <p:sp>
            <p:nvSpPr>
              <p:cNvPr id="3" name="Arrow: Chevron 2">
                <a:extLst>
                  <a:ext uri="{FF2B5EF4-FFF2-40B4-BE49-F238E27FC236}">
                    <a16:creationId xmlns:a16="http://schemas.microsoft.com/office/drawing/2014/main" id="{2D861615-179E-8601-DB80-16B9BEE2E396}"/>
                  </a:ext>
                </a:extLst>
              </p:cNvPr>
              <p:cNvSpPr/>
              <p:nvPr/>
            </p:nvSpPr>
            <p:spPr>
              <a:xfrm>
                <a:off x="1586324" y="308610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3</a:t>
                </a:r>
              </a:p>
            </p:txBody>
          </p:sp>
          <p:sp>
            <p:nvSpPr>
              <p:cNvPr id="4" name="Arrow: Chevron 3">
                <a:extLst>
                  <a:ext uri="{FF2B5EF4-FFF2-40B4-BE49-F238E27FC236}">
                    <a16:creationId xmlns:a16="http://schemas.microsoft.com/office/drawing/2014/main" id="{8BDF1C69-62CC-85BB-6F91-145182721FDD}"/>
                  </a:ext>
                </a:extLst>
              </p:cNvPr>
              <p:cNvSpPr/>
              <p:nvPr/>
            </p:nvSpPr>
            <p:spPr>
              <a:xfrm>
                <a:off x="2925665"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5</a:t>
                </a:r>
              </a:p>
            </p:txBody>
          </p:sp>
          <p:sp>
            <p:nvSpPr>
              <p:cNvPr id="5" name="Arrow: Chevron 4">
                <a:extLst>
                  <a:ext uri="{FF2B5EF4-FFF2-40B4-BE49-F238E27FC236}">
                    <a16:creationId xmlns:a16="http://schemas.microsoft.com/office/drawing/2014/main" id="{6E91A1CE-9C90-FD7F-0EE2-4E3CFCC08B8B}"/>
                  </a:ext>
                </a:extLst>
              </p:cNvPr>
              <p:cNvSpPr/>
              <p:nvPr/>
            </p:nvSpPr>
            <p:spPr>
              <a:xfrm>
                <a:off x="4254814" y="3086100"/>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6</a:t>
                </a:r>
              </a:p>
            </p:txBody>
          </p:sp>
          <p:sp>
            <p:nvSpPr>
              <p:cNvPr id="6" name="Arrow: Chevron 5">
                <a:extLst>
                  <a:ext uri="{FF2B5EF4-FFF2-40B4-BE49-F238E27FC236}">
                    <a16:creationId xmlns:a16="http://schemas.microsoft.com/office/drawing/2014/main" id="{E123C5A0-D7E1-7A85-8A20-BDDBA3F7EF81}"/>
                  </a:ext>
                </a:extLst>
              </p:cNvPr>
              <p:cNvSpPr/>
              <p:nvPr/>
            </p:nvSpPr>
            <p:spPr>
              <a:xfrm>
                <a:off x="5583963"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7</a:t>
                </a:r>
              </a:p>
            </p:txBody>
          </p:sp>
          <p:sp>
            <p:nvSpPr>
              <p:cNvPr id="13" name="Arrow: Chevron 12">
                <a:extLst>
                  <a:ext uri="{FF2B5EF4-FFF2-40B4-BE49-F238E27FC236}">
                    <a16:creationId xmlns:a16="http://schemas.microsoft.com/office/drawing/2014/main" id="{0F1B251C-6469-1C6E-2523-40BFC76EFB1E}"/>
                  </a:ext>
                </a:extLst>
              </p:cNvPr>
              <p:cNvSpPr/>
              <p:nvPr/>
            </p:nvSpPr>
            <p:spPr>
              <a:xfrm>
                <a:off x="6913112"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8</a:t>
                </a:r>
              </a:p>
            </p:txBody>
          </p:sp>
          <p:sp>
            <p:nvSpPr>
              <p:cNvPr id="14" name="Arrow: Chevron 13">
                <a:extLst>
                  <a:ext uri="{FF2B5EF4-FFF2-40B4-BE49-F238E27FC236}">
                    <a16:creationId xmlns:a16="http://schemas.microsoft.com/office/drawing/2014/main" id="{A4FBF150-B953-91C8-0F72-FA910337B0E9}"/>
                  </a:ext>
                </a:extLst>
              </p:cNvPr>
              <p:cNvSpPr/>
              <p:nvPr/>
            </p:nvSpPr>
            <p:spPr>
              <a:xfrm>
                <a:off x="8242261" y="3086100"/>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10</a:t>
                </a:r>
              </a:p>
            </p:txBody>
          </p:sp>
          <p:sp>
            <p:nvSpPr>
              <p:cNvPr id="15" name="Arrow: Chevron 14">
                <a:extLst>
                  <a:ext uri="{FF2B5EF4-FFF2-40B4-BE49-F238E27FC236}">
                    <a16:creationId xmlns:a16="http://schemas.microsoft.com/office/drawing/2014/main" id="{8A7B999D-E72C-B3F5-EE81-209AB92030CD}"/>
                  </a:ext>
                </a:extLst>
              </p:cNvPr>
              <p:cNvSpPr/>
              <p:nvPr/>
            </p:nvSpPr>
            <p:spPr>
              <a:xfrm>
                <a:off x="9571410"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12</a:t>
                </a:r>
              </a:p>
            </p:txBody>
          </p:sp>
        </p:grpSp>
        <p:sp>
          <p:nvSpPr>
            <p:cNvPr id="53" name="Arrow: Chevron 52">
              <a:extLst>
                <a:ext uri="{FF2B5EF4-FFF2-40B4-BE49-F238E27FC236}">
                  <a16:creationId xmlns:a16="http://schemas.microsoft.com/office/drawing/2014/main" id="{EB577BC0-98F8-96DC-9BA7-8356E80D2CD2}"/>
                </a:ext>
              </a:extLst>
            </p:cNvPr>
            <p:cNvSpPr/>
            <p:nvPr/>
          </p:nvSpPr>
          <p:spPr>
            <a:xfrm>
              <a:off x="1351042" y="3081612"/>
              <a:ext cx="1371600" cy="24765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Source Sans Pro" panose="020B0503030403020204" pitchFamily="34" charset="0"/>
                  <a:ea typeface="Source Sans Pro" panose="020B0503030403020204" pitchFamily="34" charset="0"/>
                </a:rPr>
                <a:t>1</a:t>
              </a:r>
            </a:p>
          </p:txBody>
        </p:sp>
      </p:grpSp>
      <p:sp>
        <p:nvSpPr>
          <p:cNvPr id="56" name="Rectangle 55">
            <a:extLst>
              <a:ext uri="{FF2B5EF4-FFF2-40B4-BE49-F238E27FC236}">
                <a16:creationId xmlns:a16="http://schemas.microsoft.com/office/drawing/2014/main" id="{0BB00F00-7918-D9EF-444A-D4D7BAE14BF6}"/>
              </a:ext>
            </a:extLst>
          </p:cNvPr>
          <p:cNvSpPr/>
          <p:nvPr/>
        </p:nvSpPr>
        <p:spPr>
          <a:xfrm>
            <a:off x="84518" y="95809"/>
            <a:ext cx="1280160" cy="941619"/>
          </a:xfrm>
          <a:prstGeom prst="rect">
            <a:avLst/>
          </a:prstGeom>
          <a:solidFill>
            <a:srgbClr val="253F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114300">
              <a:buFont typeface="Arial" panose="020B0604020202020204" pitchFamily="34" charset="0"/>
              <a:buChar char="•"/>
            </a:pPr>
            <a:r>
              <a:rPr lang="en-US" sz="1400" b="1" dirty="0">
                <a:latin typeface="Source Sans Pro" panose="020B0503030403020204" pitchFamily="34" charset="0"/>
                <a:cs typeface="Sabon Next LT" panose="02000500000000000000" pitchFamily="2" charset="0"/>
              </a:rPr>
              <a:t>Update Position Description</a:t>
            </a:r>
          </a:p>
        </p:txBody>
      </p:sp>
      <p:pic>
        <p:nvPicPr>
          <p:cNvPr id="59" name="Graphic 58" descr="Play with solid fill">
            <a:extLst>
              <a:ext uri="{FF2B5EF4-FFF2-40B4-BE49-F238E27FC236}">
                <a16:creationId xmlns:a16="http://schemas.microsoft.com/office/drawing/2014/main" id="{242D0E09-6379-AD51-2A4B-B808EC65AE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7681" y="77970"/>
            <a:ext cx="421989" cy="421989"/>
          </a:xfrm>
          <a:prstGeom prst="rect">
            <a:avLst/>
          </a:prstGeom>
        </p:spPr>
      </p:pic>
      <p:sp>
        <p:nvSpPr>
          <p:cNvPr id="60" name="TextBox 102">
            <a:extLst>
              <a:ext uri="{FF2B5EF4-FFF2-40B4-BE49-F238E27FC236}">
                <a16:creationId xmlns:a16="http://schemas.microsoft.com/office/drawing/2014/main" id="{25D040F9-6D33-BACF-67EF-107E0BA25CF9}"/>
              </a:ext>
            </a:extLst>
          </p:cNvPr>
          <p:cNvSpPr txBox="1">
            <a:spLocks noChangeArrowheads="1"/>
          </p:cNvSpPr>
          <p:nvPr/>
        </p:nvSpPr>
        <p:spPr bwMode="auto">
          <a:xfrm>
            <a:off x="791784" y="1196255"/>
            <a:ext cx="1669454" cy="338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457200" fontAlgn="base">
              <a:spcBef>
                <a:spcPct val="0"/>
              </a:spcBef>
              <a:spcAft>
                <a:spcPct val="0"/>
              </a:spcAft>
              <a:buClrTx/>
              <a:buNone/>
            </a:pPr>
            <a:r>
              <a:rPr lang="en-US" altLang="en-US" sz="1600" b="1" dirty="0">
                <a:solidFill>
                  <a:prstClr val="black"/>
                </a:solidFill>
                <a:latin typeface="Source Sans Pro" panose="020B0503030403020204" pitchFamily="34" charset="0"/>
                <a:ea typeface="Source Sans Pro" panose="020B0503030403020204" pitchFamily="34" charset="0"/>
                <a:cs typeface="Arial" panose="020B0604020202020204" pitchFamily="34" charset="0"/>
              </a:rPr>
              <a:t>Hiring Manager</a:t>
            </a:r>
          </a:p>
        </p:txBody>
      </p:sp>
      <p:sp>
        <p:nvSpPr>
          <p:cNvPr id="30731" name="TextBox 102">
            <a:extLst>
              <a:ext uri="{FF2B5EF4-FFF2-40B4-BE49-F238E27FC236}">
                <a16:creationId xmlns:a16="http://schemas.microsoft.com/office/drawing/2014/main" id="{CF52C519-FEDF-75F8-6DB9-97F3890E1C5F}"/>
              </a:ext>
            </a:extLst>
          </p:cNvPr>
          <p:cNvSpPr txBox="1">
            <a:spLocks noChangeArrowheads="1"/>
          </p:cNvSpPr>
          <p:nvPr/>
        </p:nvSpPr>
        <p:spPr bwMode="auto">
          <a:xfrm>
            <a:off x="1506188" y="75509"/>
            <a:ext cx="756621" cy="46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457200" fontAlgn="base">
              <a:spcBef>
                <a:spcPct val="0"/>
              </a:spcBef>
              <a:spcAft>
                <a:spcPct val="0"/>
              </a:spcAft>
              <a:buClrTx/>
              <a:buNone/>
            </a:pPr>
            <a:r>
              <a:rPr lang="en-US" altLang="en-US" sz="1200" b="1" i="1" dirty="0">
                <a:solidFill>
                  <a:srgbClr val="FE9901"/>
                </a:solidFill>
                <a:latin typeface="Source Sans Pro" panose="020B0503030403020204" pitchFamily="34" charset="0"/>
                <a:ea typeface="Source Sans Pro" panose="020B0503030403020204" pitchFamily="34" charset="0"/>
                <a:cs typeface="Arial" panose="020B0604020202020204" pitchFamily="34" charset="0"/>
              </a:rPr>
              <a:t>Start Here</a:t>
            </a:r>
          </a:p>
        </p:txBody>
      </p:sp>
      <p:sp>
        <p:nvSpPr>
          <p:cNvPr id="30756" name="Arrow: Down 30755">
            <a:extLst>
              <a:ext uri="{FF2B5EF4-FFF2-40B4-BE49-F238E27FC236}">
                <a16:creationId xmlns:a16="http://schemas.microsoft.com/office/drawing/2014/main" id="{5BFFEC09-8529-8BAC-FA06-DBA766E81B85}"/>
              </a:ext>
            </a:extLst>
          </p:cNvPr>
          <p:cNvSpPr/>
          <p:nvPr/>
        </p:nvSpPr>
        <p:spPr>
          <a:xfrm>
            <a:off x="1422297" y="3226867"/>
            <a:ext cx="167782" cy="1069012"/>
          </a:xfrm>
          <a:prstGeom prst="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57" name="Arrow: Down 30756">
            <a:extLst>
              <a:ext uri="{FF2B5EF4-FFF2-40B4-BE49-F238E27FC236}">
                <a16:creationId xmlns:a16="http://schemas.microsoft.com/office/drawing/2014/main" id="{DF189791-EDBE-B0B0-380D-AABD5FCFED95}"/>
              </a:ext>
            </a:extLst>
          </p:cNvPr>
          <p:cNvSpPr/>
          <p:nvPr/>
        </p:nvSpPr>
        <p:spPr>
          <a:xfrm rot="10800000">
            <a:off x="10772979" y="3226867"/>
            <a:ext cx="167782" cy="1069012"/>
          </a:xfrm>
          <a:prstGeom prst="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58" name="Arrow: Down 30757">
            <a:extLst>
              <a:ext uri="{FF2B5EF4-FFF2-40B4-BE49-F238E27FC236}">
                <a16:creationId xmlns:a16="http://schemas.microsoft.com/office/drawing/2014/main" id="{DEEDCF3C-652F-5BF1-E1E2-A4ECC9038BD3}"/>
              </a:ext>
            </a:extLst>
          </p:cNvPr>
          <p:cNvSpPr/>
          <p:nvPr/>
        </p:nvSpPr>
        <p:spPr>
          <a:xfrm rot="10800000">
            <a:off x="9427100" y="3226867"/>
            <a:ext cx="167782" cy="1069012"/>
          </a:xfrm>
          <a:prstGeom prst="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59" name="Arrow: Up-Down 30758">
            <a:extLst>
              <a:ext uri="{FF2B5EF4-FFF2-40B4-BE49-F238E27FC236}">
                <a16:creationId xmlns:a16="http://schemas.microsoft.com/office/drawing/2014/main" id="{E6EC4B1D-ECCA-A641-C965-EB2B40616CF3}"/>
              </a:ext>
            </a:extLst>
          </p:cNvPr>
          <p:cNvSpPr/>
          <p:nvPr/>
        </p:nvSpPr>
        <p:spPr>
          <a:xfrm>
            <a:off x="4148294" y="3226866"/>
            <a:ext cx="164592" cy="1069012"/>
          </a:xfrm>
          <a:prstGeom prst="up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0" name="Arrow: Down 30759">
            <a:extLst>
              <a:ext uri="{FF2B5EF4-FFF2-40B4-BE49-F238E27FC236}">
                <a16:creationId xmlns:a16="http://schemas.microsoft.com/office/drawing/2014/main" id="{C477C1EE-88E1-F2D2-1DB6-FAC489ED14D6}"/>
              </a:ext>
            </a:extLst>
          </p:cNvPr>
          <p:cNvSpPr/>
          <p:nvPr/>
        </p:nvSpPr>
        <p:spPr>
          <a:xfrm>
            <a:off x="2755100" y="3226866"/>
            <a:ext cx="167782" cy="1069012"/>
          </a:xfrm>
          <a:prstGeom prst="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1" name="Arrow: Up-Down 30760">
            <a:extLst>
              <a:ext uri="{FF2B5EF4-FFF2-40B4-BE49-F238E27FC236}">
                <a16:creationId xmlns:a16="http://schemas.microsoft.com/office/drawing/2014/main" id="{B5E392BE-D11D-A223-1145-E2460DFA7ECD}"/>
              </a:ext>
            </a:extLst>
          </p:cNvPr>
          <p:cNvSpPr/>
          <p:nvPr/>
        </p:nvSpPr>
        <p:spPr>
          <a:xfrm>
            <a:off x="5477443" y="3226866"/>
            <a:ext cx="164592" cy="1069012"/>
          </a:xfrm>
          <a:prstGeom prst="up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2" name="Arrow: Up-Down 30761">
            <a:extLst>
              <a:ext uri="{FF2B5EF4-FFF2-40B4-BE49-F238E27FC236}">
                <a16:creationId xmlns:a16="http://schemas.microsoft.com/office/drawing/2014/main" id="{0E93E8E2-9E5E-E387-2E75-867FAA937835}"/>
              </a:ext>
            </a:extLst>
          </p:cNvPr>
          <p:cNvSpPr/>
          <p:nvPr/>
        </p:nvSpPr>
        <p:spPr>
          <a:xfrm>
            <a:off x="6768077" y="3226866"/>
            <a:ext cx="164592" cy="1069012"/>
          </a:xfrm>
          <a:prstGeom prst="up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763" name="Arrow: Up-Down 30762">
            <a:extLst>
              <a:ext uri="{FF2B5EF4-FFF2-40B4-BE49-F238E27FC236}">
                <a16:creationId xmlns:a16="http://schemas.microsoft.com/office/drawing/2014/main" id="{68A24723-D78C-3F41-E111-86702DC8497C}"/>
              </a:ext>
            </a:extLst>
          </p:cNvPr>
          <p:cNvSpPr/>
          <p:nvPr/>
        </p:nvSpPr>
        <p:spPr>
          <a:xfrm>
            <a:off x="8094297" y="3226866"/>
            <a:ext cx="164592" cy="1069012"/>
          </a:xfrm>
          <a:prstGeom prst="upDownArrow">
            <a:avLst/>
          </a:prstGeom>
          <a:solidFill>
            <a:srgbClr val="009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66" name="Graphic 30765" descr="Flag with solid fill">
            <a:extLst>
              <a:ext uri="{FF2B5EF4-FFF2-40B4-BE49-F238E27FC236}">
                <a16:creationId xmlns:a16="http://schemas.microsoft.com/office/drawing/2014/main" id="{91337C1E-0A95-1A1B-4652-3D4686A498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9351" y="1152483"/>
            <a:ext cx="514399" cy="514399"/>
          </a:xfrm>
          <a:prstGeom prst="rect">
            <a:avLst/>
          </a:prstGeom>
        </p:spPr>
      </p:pic>
      <p:cxnSp>
        <p:nvCxnSpPr>
          <p:cNvPr id="30775" name="Connector: Elbow 30774">
            <a:extLst>
              <a:ext uri="{FF2B5EF4-FFF2-40B4-BE49-F238E27FC236}">
                <a16:creationId xmlns:a16="http://schemas.microsoft.com/office/drawing/2014/main" id="{0F1A4D65-D7BC-F1BA-B8A5-C7FFC8467434}"/>
              </a:ext>
            </a:extLst>
          </p:cNvPr>
          <p:cNvCxnSpPr>
            <a:cxnSpLocks/>
            <a:stCxn id="27" idx="3"/>
            <a:endCxn id="30732" idx="3"/>
          </p:cNvCxnSpPr>
          <p:nvPr/>
        </p:nvCxnSpPr>
        <p:spPr>
          <a:xfrm>
            <a:off x="11568113" y="5872697"/>
            <a:ext cx="293291" cy="594837"/>
          </a:xfrm>
          <a:prstGeom prst="bentConnector3">
            <a:avLst>
              <a:gd name="adj1" fmla="val 177943"/>
            </a:avLst>
          </a:prstGeom>
          <a:ln w="38100">
            <a:solidFill>
              <a:srgbClr val="F16D01"/>
            </a:solidFill>
            <a:tailEnd type="triangle"/>
          </a:ln>
        </p:spPr>
        <p:style>
          <a:lnRef idx="1">
            <a:schemeClr val="accent1"/>
          </a:lnRef>
          <a:fillRef idx="0">
            <a:schemeClr val="accent1"/>
          </a:fillRef>
          <a:effectRef idx="0">
            <a:schemeClr val="accent1"/>
          </a:effectRef>
          <a:fontRef idx="minor">
            <a:schemeClr val="tx1"/>
          </a:fontRef>
        </p:style>
      </p:cxnSp>
      <p:cxnSp>
        <p:nvCxnSpPr>
          <p:cNvPr id="30778" name="Connector: Elbow 30777">
            <a:extLst>
              <a:ext uri="{FF2B5EF4-FFF2-40B4-BE49-F238E27FC236}">
                <a16:creationId xmlns:a16="http://schemas.microsoft.com/office/drawing/2014/main" id="{1DC775A1-94FA-3FEF-BCC7-3E4E58C4ABD1}"/>
              </a:ext>
            </a:extLst>
          </p:cNvPr>
          <p:cNvCxnSpPr>
            <a:cxnSpLocks/>
            <a:stCxn id="15" idx="3"/>
            <a:endCxn id="30732" idx="3"/>
          </p:cNvCxnSpPr>
          <p:nvPr/>
        </p:nvCxnSpPr>
        <p:spPr>
          <a:xfrm>
            <a:off x="11562135" y="1666882"/>
            <a:ext cx="299269" cy="4800652"/>
          </a:xfrm>
          <a:prstGeom prst="bentConnector3">
            <a:avLst>
              <a:gd name="adj1" fmla="val 176386"/>
            </a:avLst>
          </a:prstGeom>
          <a:ln w="38100">
            <a:solidFill>
              <a:srgbClr val="F16D0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249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9D79C-4894-EEDB-6B32-DD4E6B78E7CD}"/>
              </a:ext>
            </a:extLst>
          </p:cNvPr>
          <p:cNvSpPr>
            <a:spLocks noGrp="1"/>
          </p:cNvSpPr>
          <p:nvPr>
            <p:ph type="title"/>
          </p:nvPr>
        </p:nvSpPr>
        <p:spPr/>
        <p:txBody>
          <a:bodyPr/>
          <a:lstStyle/>
          <a:p>
            <a:r>
              <a:rPr lang="en-US" b="1" dirty="0">
                <a:latin typeface="Source Sans Pro" panose="020B0503030403020204" pitchFamily="34" charset="0"/>
                <a:ea typeface="Source Sans Pro" panose="020B0503030403020204" pitchFamily="34" charset="0"/>
              </a:rPr>
              <a:t>Equitable Hiring Plan</a:t>
            </a:r>
          </a:p>
        </p:txBody>
      </p:sp>
      <p:graphicFrame>
        <p:nvGraphicFramePr>
          <p:cNvPr id="7" name="Content Placeholder 3">
            <a:extLst>
              <a:ext uri="{FF2B5EF4-FFF2-40B4-BE49-F238E27FC236}">
                <a16:creationId xmlns:a16="http://schemas.microsoft.com/office/drawing/2014/main" id="{F19633B8-E796-882A-6D1B-B848967B7944}"/>
              </a:ext>
            </a:extLst>
          </p:cNvPr>
          <p:cNvGraphicFramePr>
            <a:graphicFrameLocks/>
          </p:cNvGraphicFramePr>
          <p:nvPr>
            <p:extLst>
              <p:ext uri="{D42A27DB-BD31-4B8C-83A1-F6EECF244321}">
                <p14:modId xmlns:p14="http://schemas.microsoft.com/office/powerpoint/2010/main" val="35733428"/>
              </p:ext>
            </p:extLst>
          </p:nvPr>
        </p:nvGraphicFramePr>
        <p:xfrm>
          <a:off x="699871" y="169519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Rounded Corners 9">
            <a:extLst>
              <a:ext uri="{FF2B5EF4-FFF2-40B4-BE49-F238E27FC236}">
                <a16:creationId xmlns:a16="http://schemas.microsoft.com/office/drawing/2014/main" id="{BD0CEE68-5504-6A4A-F350-77ADDCA6FA42}"/>
              </a:ext>
            </a:extLst>
          </p:cNvPr>
          <p:cNvSpPr/>
          <p:nvPr/>
        </p:nvSpPr>
        <p:spPr>
          <a:xfrm>
            <a:off x="699870" y="5416353"/>
            <a:ext cx="10466387" cy="817537"/>
          </a:xfrm>
          <a:prstGeom prst="roundRect">
            <a:avLst/>
          </a:prstGeom>
          <a:solidFill>
            <a:srgbClr val="065D8C"/>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r>
              <a:rPr lang="en-US" sz="2400" dirty="0">
                <a:latin typeface="Source Sans Pro" panose="020B0503030403020204" pitchFamily="34" charset="0"/>
                <a:ea typeface="Source Sans Pro" panose="020B0503030403020204" pitchFamily="34" charset="0"/>
              </a:rPr>
              <a:t>When: Every hiring process needs a plan (unless done within past year or similar classification)</a:t>
            </a:r>
          </a:p>
        </p:txBody>
      </p:sp>
    </p:spTree>
    <p:extLst>
      <p:ext uri="{BB962C8B-B14F-4D97-AF65-F5344CB8AC3E}">
        <p14:creationId xmlns:p14="http://schemas.microsoft.com/office/powerpoint/2010/main" val="218974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graphicEl>
                                              <a:dgm id="{80814625-E1A8-48D6-8FA1-EC6A71296FF5}"/>
                                            </p:graphicEl>
                                          </p:spTgt>
                                        </p:tgtEl>
                                        <p:attrNameLst>
                                          <p:attrName>style.visibility</p:attrName>
                                        </p:attrNameLst>
                                      </p:cBhvr>
                                      <p:to>
                                        <p:strVal val="visible"/>
                                      </p:to>
                                    </p:set>
                                    <p:animEffect transition="in" filter="fade">
                                      <p:cBhvr>
                                        <p:cTn id="7" dur="1000"/>
                                        <p:tgtEl>
                                          <p:spTgt spid="7">
                                            <p:graphicEl>
                                              <a:dgm id="{80814625-E1A8-48D6-8FA1-EC6A71296FF5}"/>
                                            </p:graphicEl>
                                          </p:spTgt>
                                        </p:tgtEl>
                                      </p:cBhvr>
                                    </p:animEffect>
                                    <p:anim calcmode="lin" valueType="num">
                                      <p:cBhvr>
                                        <p:cTn id="8" dur="1000" fill="hold"/>
                                        <p:tgtEl>
                                          <p:spTgt spid="7">
                                            <p:graphicEl>
                                              <a:dgm id="{80814625-E1A8-48D6-8FA1-EC6A71296FF5}"/>
                                            </p:graphicEl>
                                          </p:spTgt>
                                        </p:tgtEl>
                                        <p:attrNameLst>
                                          <p:attrName>ppt_x</p:attrName>
                                        </p:attrNameLst>
                                      </p:cBhvr>
                                      <p:tavLst>
                                        <p:tav tm="0">
                                          <p:val>
                                            <p:strVal val="#ppt_x"/>
                                          </p:val>
                                        </p:tav>
                                        <p:tav tm="100000">
                                          <p:val>
                                            <p:strVal val="#ppt_x"/>
                                          </p:val>
                                        </p:tav>
                                      </p:tavLst>
                                    </p:anim>
                                    <p:anim calcmode="lin" valueType="num">
                                      <p:cBhvr>
                                        <p:cTn id="9" dur="1000" fill="hold"/>
                                        <p:tgtEl>
                                          <p:spTgt spid="7">
                                            <p:graphicEl>
                                              <a:dgm id="{80814625-E1A8-48D6-8FA1-EC6A71296FF5}"/>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graphicEl>
                                              <a:dgm id="{2EBAA7F9-C059-4B8E-99F7-56E353F9ECF2}"/>
                                            </p:graphicEl>
                                          </p:spTgt>
                                        </p:tgtEl>
                                        <p:attrNameLst>
                                          <p:attrName>style.visibility</p:attrName>
                                        </p:attrNameLst>
                                      </p:cBhvr>
                                      <p:to>
                                        <p:strVal val="visible"/>
                                      </p:to>
                                    </p:set>
                                    <p:animEffect transition="in" filter="fade">
                                      <p:cBhvr>
                                        <p:cTn id="14" dur="1000"/>
                                        <p:tgtEl>
                                          <p:spTgt spid="7">
                                            <p:graphicEl>
                                              <a:dgm id="{2EBAA7F9-C059-4B8E-99F7-56E353F9ECF2}"/>
                                            </p:graphicEl>
                                          </p:spTgt>
                                        </p:tgtEl>
                                      </p:cBhvr>
                                    </p:animEffect>
                                    <p:anim calcmode="lin" valueType="num">
                                      <p:cBhvr>
                                        <p:cTn id="15" dur="1000" fill="hold"/>
                                        <p:tgtEl>
                                          <p:spTgt spid="7">
                                            <p:graphicEl>
                                              <a:dgm id="{2EBAA7F9-C059-4B8E-99F7-56E353F9ECF2}"/>
                                            </p:graphicEl>
                                          </p:spTgt>
                                        </p:tgtEl>
                                        <p:attrNameLst>
                                          <p:attrName>ppt_x</p:attrName>
                                        </p:attrNameLst>
                                      </p:cBhvr>
                                      <p:tavLst>
                                        <p:tav tm="0">
                                          <p:val>
                                            <p:strVal val="#ppt_x"/>
                                          </p:val>
                                        </p:tav>
                                        <p:tav tm="100000">
                                          <p:val>
                                            <p:strVal val="#ppt_x"/>
                                          </p:val>
                                        </p:tav>
                                      </p:tavLst>
                                    </p:anim>
                                    <p:anim calcmode="lin" valueType="num">
                                      <p:cBhvr>
                                        <p:cTn id="16" dur="1000" fill="hold"/>
                                        <p:tgtEl>
                                          <p:spTgt spid="7">
                                            <p:graphicEl>
                                              <a:dgm id="{2EBAA7F9-C059-4B8E-99F7-56E353F9ECF2}"/>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graphicEl>
                                              <a:dgm id="{993A4AC1-56E0-48F6-A81A-D11B9A40AA9C}"/>
                                            </p:graphicEl>
                                          </p:spTgt>
                                        </p:tgtEl>
                                        <p:attrNameLst>
                                          <p:attrName>style.visibility</p:attrName>
                                        </p:attrNameLst>
                                      </p:cBhvr>
                                      <p:to>
                                        <p:strVal val="visible"/>
                                      </p:to>
                                    </p:set>
                                    <p:animEffect transition="in" filter="fade">
                                      <p:cBhvr>
                                        <p:cTn id="21" dur="1000"/>
                                        <p:tgtEl>
                                          <p:spTgt spid="7">
                                            <p:graphicEl>
                                              <a:dgm id="{993A4AC1-56E0-48F6-A81A-D11B9A40AA9C}"/>
                                            </p:graphicEl>
                                          </p:spTgt>
                                        </p:tgtEl>
                                      </p:cBhvr>
                                    </p:animEffect>
                                    <p:anim calcmode="lin" valueType="num">
                                      <p:cBhvr>
                                        <p:cTn id="22" dur="1000" fill="hold"/>
                                        <p:tgtEl>
                                          <p:spTgt spid="7">
                                            <p:graphicEl>
                                              <a:dgm id="{993A4AC1-56E0-48F6-A81A-D11B9A40AA9C}"/>
                                            </p:graphicEl>
                                          </p:spTgt>
                                        </p:tgtEl>
                                        <p:attrNameLst>
                                          <p:attrName>ppt_x</p:attrName>
                                        </p:attrNameLst>
                                      </p:cBhvr>
                                      <p:tavLst>
                                        <p:tav tm="0">
                                          <p:val>
                                            <p:strVal val="#ppt_x"/>
                                          </p:val>
                                        </p:tav>
                                        <p:tav tm="100000">
                                          <p:val>
                                            <p:strVal val="#ppt_x"/>
                                          </p:val>
                                        </p:tav>
                                      </p:tavLst>
                                    </p:anim>
                                    <p:anim calcmode="lin" valueType="num">
                                      <p:cBhvr>
                                        <p:cTn id="23" dur="1000" fill="hold"/>
                                        <p:tgtEl>
                                          <p:spTgt spid="7">
                                            <p:graphicEl>
                                              <a:dgm id="{993A4AC1-56E0-48F6-A81A-D11B9A40AA9C}"/>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graphicEl>
                                              <a:dgm id="{98653F73-7F63-49E2-A16B-894AF96317DF}"/>
                                            </p:graphicEl>
                                          </p:spTgt>
                                        </p:tgtEl>
                                        <p:attrNameLst>
                                          <p:attrName>style.visibility</p:attrName>
                                        </p:attrNameLst>
                                      </p:cBhvr>
                                      <p:to>
                                        <p:strVal val="visible"/>
                                      </p:to>
                                    </p:set>
                                    <p:animEffect transition="in" filter="fade">
                                      <p:cBhvr>
                                        <p:cTn id="28" dur="1000"/>
                                        <p:tgtEl>
                                          <p:spTgt spid="7">
                                            <p:graphicEl>
                                              <a:dgm id="{98653F73-7F63-49E2-A16B-894AF96317DF}"/>
                                            </p:graphicEl>
                                          </p:spTgt>
                                        </p:tgtEl>
                                      </p:cBhvr>
                                    </p:animEffect>
                                    <p:anim calcmode="lin" valueType="num">
                                      <p:cBhvr>
                                        <p:cTn id="29" dur="1000" fill="hold"/>
                                        <p:tgtEl>
                                          <p:spTgt spid="7">
                                            <p:graphicEl>
                                              <a:dgm id="{98653F73-7F63-49E2-A16B-894AF96317DF}"/>
                                            </p:graphicEl>
                                          </p:spTgt>
                                        </p:tgtEl>
                                        <p:attrNameLst>
                                          <p:attrName>ppt_x</p:attrName>
                                        </p:attrNameLst>
                                      </p:cBhvr>
                                      <p:tavLst>
                                        <p:tav tm="0">
                                          <p:val>
                                            <p:strVal val="#ppt_x"/>
                                          </p:val>
                                        </p:tav>
                                        <p:tav tm="100000">
                                          <p:val>
                                            <p:strVal val="#ppt_x"/>
                                          </p:val>
                                        </p:tav>
                                      </p:tavLst>
                                    </p:anim>
                                    <p:anim calcmode="lin" valueType="num">
                                      <p:cBhvr>
                                        <p:cTn id="30" dur="1000" fill="hold"/>
                                        <p:tgtEl>
                                          <p:spTgt spid="7">
                                            <p:graphicEl>
                                              <a:dgm id="{98653F73-7F63-49E2-A16B-894AF96317D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Requisition</a:t>
            </a: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882065802"/>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5923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b="1" dirty="0"/>
              <a:t>Posting</a:t>
            </a:r>
            <a:endParaRPr lang="en-US"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646494975"/>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2242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Minimum Qualifications (MQs)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52333479"/>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907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D0ED13D-60CD-BFEA-97AF-AE7FA6B05093}"/>
              </a:ext>
            </a:extLst>
          </p:cNvPr>
          <p:cNvGrpSpPr/>
          <p:nvPr/>
        </p:nvGrpSpPr>
        <p:grpSpPr>
          <a:xfrm>
            <a:off x="641694" y="111546"/>
            <a:ext cx="4262315" cy="599462"/>
            <a:chOff x="4328" y="48134"/>
            <a:chExt cx="4839681" cy="777600"/>
          </a:xfrm>
          <a:solidFill>
            <a:srgbClr val="065D8C"/>
          </a:solidFill>
        </p:grpSpPr>
        <p:sp>
          <p:nvSpPr>
            <p:cNvPr id="6" name="Rectangle 5">
              <a:extLst>
                <a:ext uri="{FF2B5EF4-FFF2-40B4-BE49-F238E27FC236}">
                  <a16:creationId xmlns:a16="http://schemas.microsoft.com/office/drawing/2014/main" id="{B00E34CA-173A-2322-26A4-05E42DA2C8C2}"/>
                </a:ext>
              </a:extLst>
            </p:cNvPr>
            <p:cNvSpPr/>
            <p:nvPr/>
          </p:nvSpPr>
          <p:spPr>
            <a:xfrm>
              <a:off x="4328" y="48134"/>
              <a:ext cx="4839681" cy="777600"/>
            </a:xfrm>
            <a:prstGeom prst="rect">
              <a:avLst/>
            </a:prstGeom>
            <a:grp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7" name="TextBox 6">
              <a:extLst>
                <a:ext uri="{FF2B5EF4-FFF2-40B4-BE49-F238E27FC236}">
                  <a16:creationId xmlns:a16="http://schemas.microsoft.com/office/drawing/2014/main" id="{5A84D18D-5BE8-D1DE-F1F6-0228908C4DA5}"/>
                </a:ext>
              </a:extLst>
            </p:cNvPr>
            <p:cNvSpPr txBox="1"/>
            <p:nvPr/>
          </p:nvSpPr>
          <p:spPr>
            <a:xfrm>
              <a:off x="4328" y="48134"/>
              <a:ext cx="4839681" cy="7776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Source Sans Pro" panose="020B0503030403020204" pitchFamily="34" charset="0"/>
                  <a:ea typeface="Source Sans Pro" panose="020B0503030403020204" pitchFamily="34" charset="0"/>
                </a:rPr>
                <a:t>Pathway #1</a:t>
              </a:r>
            </a:p>
          </p:txBody>
        </p:sp>
      </p:grpSp>
      <p:sp>
        <p:nvSpPr>
          <p:cNvPr id="12" name="TextBox 11">
            <a:extLst>
              <a:ext uri="{FF2B5EF4-FFF2-40B4-BE49-F238E27FC236}">
                <a16:creationId xmlns:a16="http://schemas.microsoft.com/office/drawing/2014/main" id="{D37DDEBE-5CC5-D7E3-BE6B-CADEA9A1CD5A}"/>
              </a:ext>
            </a:extLst>
          </p:cNvPr>
          <p:cNvSpPr txBox="1"/>
          <p:nvPr/>
        </p:nvSpPr>
        <p:spPr>
          <a:xfrm>
            <a:off x="145172" y="805206"/>
            <a:ext cx="5341228" cy="1405513"/>
          </a:xfrm>
          <a:prstGeom prst="rect">
            <a:avLst/>
          </a:prstGeom>
          <a:noFill/>
        </p:spPr>
        <p:txBody>
          <a:bodyPr wrap="square">
            <a:spAutoFit/>
          </a:bodyPr>
          <a:lstStyle/>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Three (3) years of experience in semi-skilled or skilled commercial building and mechanical repair work. </a:t>
            </a:r>
          </a:p>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Directly related training in applicable HVAC,          electrical, welding, and/or plumbing. </a:t>
            </a:r>
          </a:p>
        </p:txBody>
      </p:sp>
      <p:sp>
        <p:nvSpPr>
          <p:cNvPr id="14" name="TextBox 13">
            <a:extLst>
              <a:ext uri="{FF2B5EF4-FFF2-40B4-BE49-F238E27FC236}">
                <a16:creationId xmlns:a16="http://schemas.microsoft.com/office/drawing/2014/main" id="{32CBE142-011C-8D0B-84E2-6E380591FADA}"/>
              </a:ext>
            </a:extLst>
          </p:cNvPr>
          <p:cNvSpPr txBox="1"/>
          <p:nvPr/>
        </p:nvSpPr>
        <p:spPr>
          <a:xfrm>
            <a:off x="145172" y="3290500"/>
            <a:ext cx="6094324" cy="1682512"/>
          </a:xfrm>
          <a:prstGeom prst="rect">
            <a:avLst/>
          </a:prstGeom>
          <a:noFill/>
        </p:spPr>
        <p:txBody>
          <a:bodyPr wrap="square">
            <a:spAutoFit/>
          </a:bodyPr>
          <a:lstStyle/>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Two (2) years of experience in semi-skilled or skilled      building and mechanical, or technician repair work,         including at least six (6) months of formal trade work.</a:t>
            </a:r>
          </a:p>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Technical diploma in an Industrial Maintenance/  Mechanic or related program.</a:t>
            </a:r>
          </a:p>
        </p:txBody>
      </p:sp>
      <p:sp>
        <p:nvSpPr>
          <p:cNvPr id="15" name="TextBox 14">
            <a:extLst>
              <a:ext uri="{FF2B5EF4-FFF2-40B4-BE49-F238E27FC236}">
                <a16:creationId xmlns:a16="http://schemas.microsoft.com/office/drawing/2014/main" id="{E4E5C745-9976-BC2D-66DF-606B74ADDD30}"/>
              </a:ext>
            </a:extLst>
          </p:cNvPr>
          <p:cNvSpPr txBox="1"/>
          <p:nvPr/>
        </p:nvSpPr>
        <p:spPr>
          <a:xfrm>
            <a:off x="912585" y="2879559"/>
            <a:ext cx="4839681" cy="777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t>Hiring Manager</a:t>
            </a:r>
          </a:p>
        </p:txBody>
      </p:sp>
      <p:grpSp>
        <p:nvGrpSpPr>
          <p:cNvPr id="16" name="Group 15">
            <a:extLst>
              <a:ext uri="{FF2B5EF4-FFF2-40B4-BE49-F238E27FC236}">
                <a16:creationId xmlns:a16="http://schemas.microsoft.com/office/drawing/2014/main" id="{D9340470-A369-A24F-544A-DF29A418589C}"/>
              </a:ext>
            </a:extLst>
          </p:cNvPr>
          <p:cNvGrpSpPr/>
          <p:nvPr/>
        </p:nvGrpSpPr>
        <p:grpSpPr>
          <a:xfrm>
            <a:off x="641693" y="2522227"/>
            <a:ext cx="4284184" cy="630885"/>
            <a:chOff x="4328" y="48134"/>
            <a:chExt cx="4839681" cy="777600"/>
          </a:xfrm>
          <a:solidFill>
            <a:srgbClr val="065D8C"/>
          </a:solidFill>
        </p:grpSpPr>
        <p:sp>
          <p:nvSpPr>
            <p:cNvPr id="17" name="Rectangle 16">
              <a:extLst>
                <a:ext uri="{FF2B5EF4-FFF2-40B4-BE49-F238E27FC236}">
                  <a16:creationId xmlns:a16="http://schemas.microsoft.com/office/drawing/2014/main" id="{AE5BB76B-1BAE-477F-80C0-1CCAF266918A}"/>
                </a:ext>
              </a:extLst>
            </p:cNvPr>
            <p:cNvSpPr/>
            <p:nvPr/>
          </p:nvSpPr>
          <p:spPr>
            <a:xfrm>
              <a:off x="4328" y="48134"/>
              <a:ext cx="4839681" cy="777600"/>
            </a:xfrm>
            <a:prstGeom prst="rect">
              <a:avLst/>
            </a:prstGeom>
            <a:grp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18" name="TextBox 17">
              <a:extLst>
                <a:ext uri="{FF2B5EF4-FFF2-40B4-BE49-F238E27FC236}">
                  <a16:creationId xmlns:a16="http://schemas.microsoft.com/office/drawing/2014/main" id="{480648E6-A0B5-BAD0-D5A8-7404A38F3D67}"/>
                </a:ext>
              </a:extLst>
            </p:cNvPr>
            <p:cNvSpPr txBox="1"/>
            <p:nvPr/>
          </p:nvSpPr>
          <p:spPr>
            <a:xfrm>
              <a:off x="4328" y="48134"/>
              <a:ext cx="4839681" cy="7776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dirty="0">
                  <a:latin typeface="Source Sans Pro" panose="020B0503030403020204" pitchFamily="34" charset="0"/>
                  <a:ea typeface="Source Sans Pro" panose="020B0503030403020204" pitchFamily="34" charset="0"/>
                </a:rPr>
                <a:t>Pathway #2</a:t>
              </a:r>
              <a:endParaRPr lang="en-US" sz="2700" kern="1200" dirty="0">
                <a:latin typeface="Source Sans Pro" panose="020B0503030403020204" pitchFamily="34" charset="0"/>
                <a:ea typeface="Source Sans Pro" panose="020B0503030403020204" pitchFamily="34" charset="0"/>
              </a:endParaRPr>
            </a:p>
          </p:txBody>
        </p:sp>
      </p:grpSp>
      <p:grpSp>
        <p:nvGrpSpPr>
          <p:cNvPr id="19" name="Group 18">
            <a:extLst>
              <a:ext uri="{FF2B5EF4-FFF2-40B4-BE49-F238E27FC236}">
                <a16:creationId xmlns:a16="http://schemas.microsoft.com/office/drawing/2014/main" id="{BD65FD9F-3583-BE31-08AF-A52DA30A25C2}"/>
              </a:ext>
            </a:extLst>
          </p:cNvPr>
          <p:cNvGrpSpPr/>
          <p:nvPr/>
        </p:nvGrpSpPr>
        <p:grpSpPr>
          <a:xfrm>
            <a:off x="6742444" y="122932"/>
            <a:ext cx="4144970" cy="599463"/>
            <a:chOff x="5464844" y="48134"/>
            <a:chExt cx="4940492" cy="777600"/>
          </a:xfrm>
          <a:solidFill>
            <a:srgbClr val="065D8C"/>
          </a:solidFill>
        </p:grpSpPr>
        <p:sp>
          <p:nvSpPr>
            <p:cNvPr id="20" name="Rectangle 19">
              <a:extLst>
                <a:ext uri="{FF2B5EF4-FFF2-40B4-BE49-F238E27FC236}">
                  <a16:creationId xmlns:a16="http://schemas.microsoft.com/office/drawing/2014/main" id="{168FDCFC-F05B-3CE3-5CB8-73DFA1CD7DDE}"/>
                </a:ext>
              </a:extLst>
            </p:cNvPr>
            <p:cNvSpPr/>
            <p:nvPr/>
          </p:nvSpPr>
          <p:spPr>
            <a:xfrm>
              <a:off x="5464844" y="48134"/>
              <a:ext cx="4940492" cy="777600"/>
            </a:xfrm>
            <a:prstGeom prst="rect">
              <a:avLst/>
            </a:prstGeom>
            <a:grpFill/>
          </p:spPr>
          <p:style>
            <a:lnRef idx="2">
              <a:schemeClr val="accent3">
                <a:hueOff val="2703983"/>
                <a:satOff val="-8997"/>
                <a:lumOff val="-4509"/>
                <a:alphaOff val="0"/>
              </a:schemeClr>
            </a:lnRef>
            <a:fillRef idx="1">
              <a:schemeClr val="accent3">
                <a:hueOff val="2703983"/>
                <a:satOff val="-8997"/>
                <a:lumOff val="-4509"/>
                <a:alphaOff val="0"/>
              </a:schemeClr>
            </a:fillRef>
            <a:effectRef idx="0">
              <a:schemeClr val="accent3">
                <a:hueOff val="2703983"/>
                <a:satOff val="-8997"/>
                <a:lumOff val="-4509"/>
                <a:alphaOff val="0"/>
              </a:schemeClr>
            </a:effectRef>
            <a:fontRef idx="minor">
              <a:schemeClr val="lt1"/>
            </a:fontRef>
          </p:style>
          <p:txBody>
            <a:bodyPr/>
            <a:lstStyle/>
            <a:p>
              <a:endParaRPr lang="en-US"/>
            </a:p>
          </p:txBody>
        </p:sp>
        <p:sp>
          <p:nvSpPr>
            <p:cNvPr id="21" name="TextBox 20">
              <a:extLst>
                <a:ext uri="{FF2B5EF4-FFF2-40B4-BE49-F238E27FC236}">
                  <a16:creationId xmlns:a16="http://schemas.microsoft.com/office/drawing/2014/main" id="{11DE1414-769C-9A63-881D-09F9D24B07DE}"/>
                </a:ext>
              </a:extLst>
            </p:cNvPr>
            <p:cNvSpPr txBox="1"/>
            <p:nvPr/>
          </p:nvSpPr>
          <p:spPr>
            <a:xfrm>
              <a:off x="5464844" y="48134"/>
              <a:ext cx="4940492" cy="7776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dirty="0">
                  <a:latin typeface="Source Sans Pro" panose="020B0503030403020204" pitchFamily="34" charset="0"/>
                  <a:ea typeface="Source Sans Pro" panose="020B0503030403020204" pitchFamily="34" charset="0"/>
                </a:rPr>
                <a:t>Pathway #3</a:t>
              </a:r>
              <a:endParaRPr lang="en-US" sz="2700" kern="1200" dirty="0">
                <a:latin typeface="Source Sans Pro" panose="020B0503030403020204" pitchFamily="34" charset="0"/>
                <a:ea typeface="Source Sans Pro" panose="020B0503030403020204" pitchFamily="34" charset="0"/>
              </a:endParaRPr>
            </a:p>
          </p:txBody>
        </p:sp>
      </p:grpSp>
      <p:grpSp>
        <p:nvGrpSpPr>
          <p:cNvPr id="22" name="Group 21">
            <a:extLst>
              <a:ext uri="{FF2B5EF4-FFF2-40B4-BE49-F238E27FC236}">
                <a16:creationId xmlns:a16="http://schemas.microsoft.com/office/drawing/2014/main" id="{BE665757-D6A8-06C6-40BA-5FDE54BDAD8F}"/>
              </a:ext>
            </a:extLst>
          </p:cNvPr>
          <p:cNvGrpSpPr/>
          <p:nvPr/>
        </p:nvGrpSpPr>
        <p:grpSpPr>
          <a:xfrm>
            <a:off x="6742444" y="2522227"/>
            <a:ext cx="4144970" cy="623026"/>
            <a:chOff x="5464844" y="48134"/>
            <a:chExt cx="4940492" cy="777600"/>
          </a:xfrm>
          <a:solidFill>
            <a:srgbClr val="065D8C"/>
          </a:solidFill>
        </p:grpSpPr>
        <p:sp>
          <p:nvSpPr>
            <p:cNvPr id="23" name="Rectangle 22">
              <a:extLst>
                <a:ext uri="{FF2B5EF4-FFF2-40B4-BE49-F238E27FC236}">
                  <a16:creationId xmlns:a16="http://schemas.microsoft.com/office/drawing/2014/main" id="{77080E2A-D8B3-94A2-8A4A-CBE89150A403}"/>
                </a:ext>
              </a:extLst>
            </p:cNvPr>
            <p:cNvSpPr/>
            <p:nvPr/>
          </p:nvSpPr>
          <p:spPr>
            <a:xfrm>
              <a:off x="5464844" y="48134"/>
              <a:ext cx="4940492" cy="777600"/>
            </a:xfrm>
            <a:prstGeom prst="rect">
              <a:avLst/>
            </a:prstGeom>
            <a:grpFill/>
          </p:spPr>
          <p:style>
            <a:lnRef idx="2">
              <a:schemeClr val="accent3">
                <a:hueOff val="2703983"/>
                <a:satOff val="-8997"/>
                <a:lumOff val="-4509"/>
                <a:alphaOff val="0"/>
              </a:schemeClr>
            </a:lnRef>
            <a:fillRef idx="1">
              <a:schemeClr val="accent3">
                <a:hueOff val="2703983"/>
                <a:satOff val="-8997"/>
                <a:lumOff val="-4509"/>
                <a:alphaOff val="0"/>
              </a:schemeClr>
            </a:fillRef>
            <a:effectRef idx="0">
              <a:schemeClr val="accent3">
                <a:hueOff val="2703983"/>
                <a:satOff val="-8997"/>
                <a:lumOff val="-4509"/>
                <a:alphaOff val="0"/>
              </a:schemeClr>
            </a:effectRef>
            <a:fontRef idx="minor">
              <a:schemeClr val="lt1"/>
            </a:fontRef>
          </p:style>
          <p:txBody>
            <a:bodyPr/>
            <a:lstStyle/>
            <a:p>
              <a:endParaRPr lang="en-US"/>
            </a:p>
          </p:txBody>
        </p:sp>
        <p:sp>
          <p:nvSpPr>
            <p:cNvPr id="24" name="TextBox 23">
              <a:extLst>
                <a:ext uri="{FF2B5EF4-FFF2-40B4-BE49-F238E27FC236}">
                  <a16:creationId xmlns:a16="http://schemas.microsoft.com/office/drawing/2014/main" id="{4CD31EFE-9C43-D686-AA46-8C314B72BFB6}"/>
                </a:ext>
              </a:extLst>
            </p:cNvPr>
            <p:cNvSpPr txBox="1"/>
            <p:nvPr/>
          </p:nvSpPr>
          <p:spPr>
            <a:xfrm>
              <a:off x="5464844" y="48134"/>
              <a:ext cx="4940492" cy="7776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dirty="0">
                  <a:latin typeface="Source Sans Pro" panose="020B0503030403020204" pitchFamily="34" charset="0"/>
                  <a:ea typeface="Source Sans Pro" panose="020B0503030403020204" pitchFamily="34" charset="0"/>
                </a:rPr>
                <a:t>Pathway #4</a:t>
              </a:r>
              <a:endParaRPr lang="en-US" sz="2700" kern="1200" dirty="0">
                <a:latin typeface="Source Sans Pro" panose="020B0503030403020204" pitchFamily="34" charset="0"/>
                <a:ea typeface="Source Sans Pro" panose="020B0503030403020204" pitchFamily="34" charset="0"/>
              </a:endParaRPr>
            </a:p>
          </p:txBody>
        </p:sp>
      </p:grpSp>
      <p:sp>
        <p:nvSpPr>
          <p:cNvPr id="26" name="TextBox 25">
            <a:extLst>
              <a:ext uri="{FF2B5EF4-FFF2-40B4-BE49-F238E27FC236}">
                <a16:creationId xmlns:a16="http://schemas.microsoft.com/office/drawing/2014/main" id="{4A2A1F8E-6CC8-8DF4-65D5-2BAB7A8AE0F8}"/>
              </a:ext>
            </a:extLst>
          </p:cNvPr>
          <p:cNvSpPr txBox="1"/>
          <p:nvPr/>
        </p:nvSpPr>
        <p:spPr>
          <a:xfrm>
            <a:off x="5949456" y="827007"/>
            <a:ext cx="6338847" cy="1682512"/>
          </a:xfrm>
          <a:prstGeom prst="rect">
            <a:avLst/>
          </a:prstGeom>
          <a:noFill/>
        </p:spPr>
        <p:txBody>
          <a:bodyPr wrap="square">
            <a:spAutoFit/>
          </a:bodyPr>
          <a:lstStyle/>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One (1) year of experience in semi-skilled or skilled building and mechanical, or technician repair work, </a:t>
            </a:r>
            <a:r>
              <a:rPr lang="en-US" dirty="0">
                <a:solidFill>
                  <a:srgbClr val="000000"/>
                </a:solidFill>
                <a:latin typeface="Source Sans Pro" panose="020B0503030403020204" pitchFamily="34" charset="0"/>
                <a:ea typeface="Source Sans Pro" panose="020B0503030403020204" pitchFamily="34" charset="0"/>
              </a:rPr>
              <a:t> </a:t>
            </a:r>
            <a:r>
              <a:rPr lang="en-US" b="0" i="0" dirty="0">
                <a:solidFill>
                  <a:srgbClr val="000000"/>
                </a:solidFill>
                <a:effectLst/>
                <a:latin typeface="Source Sans Pro" panose="020B0503030403020204" pitchFamily="34" charset="0"/>
                <a:ea typeface="Source Sans Pro" panose="020B0503030403020204" pitchFamily="34" charset="0"/>
              </a:rPr>
              <a:t>including at least six (6) months of formal trade work. </a:t>
            </a:r>
          </a:p>
          <a:p>
            <a:pPr algn="l">
              <a:spcBef>
                <a:spcPts val="750"/>
              </a:spcBef>
              <a:spcAft>
                <a:spcPts val="75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Associate's degree in Industrial Maintenance/Mechanics or related field.</a:t>
            </a:r>
          </a:p>
        </p:txBody>
      </p:sp>
      <p:sp>
        <p:nvSpPr>
          <p:cNvPr id="28" name="TextBox 27">
            <a:extLst>
              <a:ext uri="{FF2B5EF4-FFF2-40B4-BE49-F238E27FC236}">
                <a16:creationId xmlns:a16="http://schemas.microsoft.com/office/drawing/2014/main" id="{69EA4E1F-1E94-5B1B-995C-D9345EB9E5AB}"/>
              </a:ext>
            </a:extLst>
          </p:cNvPr>
          <p:cNvSpPr txBox="1"/>
          <p:nvPr/>
        </p:nvSpPr>
        <p:spPr>
          <a:xfrm>
            <a:off x="5926854" y="3041714"/>
            <a:ext cx="6265146" cy="3862596"/>
          </a:xfrm>
          <a:prstGeom prst="rect">
            <a:avLst/>
          </a:prstGeom>
          <a:noFill/>
        </p:spPr>
        <p:txBody>
          <a:bodyPr wrap="square">
            <a:spAutoFit/>
          </a:bodyPr>
          <a:lstStyle/>
          <a:p>
            <a:pPr algn="l">
              <a:lnSpc>
                <a:spcPct val="150000"/>
              </a:lnSpc>
              <a:spcBef>
                <a:spcPts val="600"/>
              </a:spcBef>
              <a:buNone/>
            </a:pPr>
            <a:r>
              <a:rPr lang="en-US" b="0" i="0" dirty="0">
                <a:solidFill>
                  <a:srgbClr val="000000"/>
                </a:solidFill>
                <a:effectLst/>
                <a:latin typeface="Source Sans Pro" panose="020B0503030403020204" pitchFamily="34" charset="0"/>
                <a:ea typeface="Source Sans Pro" panose="020B0503030403020204" pitchFamily="34" charset="0"/>
              </a:rPr>
              <a:t>Two (2) years of experience with the following:</a:t>
            </a:r>
            <a:endParaRPr lang="en-US" b="0" i="0" dirty="0">
              <a:solidFill>
                <a:srgbClr val="4E4C4A"/>
              </a:solidFill>
              <a:effectLst/>
              <a:latin typeface="Source Sans Pro" panose="020B0503030403020204" pitchFamily="34" charset="0"/>
              <a:ea typeface="Source Sans Pro" panose="020B0503030403020204" pitchFamily="34" charset="0"/>
            </a:endParaRPr>
          </a:p>
          <a:p>
            <a:pPr marL="285750" indent="-285750" algn="l">
              <a:spcBef>
                <a:spcPts val="200"/>
              </a:spcBef>
              <a:spcAft>
                <a:spcPts val="20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Methods and practices of commercial building maintenance, troubleshooting and repair, including       tools, equipment, supplies and materials.  </a:t>
            </a:r>
          </a:p>
          <a:p>
            <a:pPr marL="285750" indent="-285750" algn="l">
              <a:spcBef>
                <a:spcPts val="200"/>
              </a:spcBef>
              <a:spcAft>
                <a:spcPts val="20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Construction and operation of commercial heating, ventilation, air conditioning, plumbing, steam and   electrical systems. </a:t>
            </a:r>
          </a:p>
          <a:p>
            <a:pPr marL="285750" indent="-285750" algn="l">
              <a:spcBef>
                <a:spcPts val="200"/>
              </a:spcBef>
              <a:spcAft>
                <a:spcPts val="20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Occupational hazards and safety precautions.</a:t>
            </a:r>
          </a:p>
          <a:p>
            <a:pPr algn="l">
              <a:spcBef>
                <a:spcPts val="600"/>
              </a:spcBef>
              <a:buNone/>
            </a:pPr>
            <a:r>
              <a:rPr lang="en-US" b="0" i="0" dirty="0">
                <a:solidFill>
                  <a:srgbClr val="000000"/>
                </a:solidFill>
                <a:effectLst/>
                <a:latin typeface="Source Sans Pro" panose="020B0503030403020204" pitchFamily="34" charset="0"/>
                <a:ea typeface="Source Sans Pro" panose="020B0503030403020204" pitchFamily="34" charset="0"/>
              </a:rPr>
              <a:t>Familiarity with the following: </a:t>
            </a:r>
            <a:endParaRPr lang="en-US" b="0" i="0" dirty="0">
              <a:solidFill>
                <a:srgbClr val="4E4C4A"/>
              </a:solidFill>
              <a:effectLst/>
              <a:latin typeface="Source Sans Pro" panose="020B0503030403020204" pitchFamily="34" charset="0"/>
              <a:ea typeface="Source Sans Pro" panose="020B0503030403020204" pitchFamily="34" charset="0"/>
            </a:endParaRPr>
          </a:p>
          <a:p>
            <a:pPr marL="285750" indent="-285750" algn="l">
              <a:spcBef>
                <a:spcPts val="200"/>
              </a:spcBef>
              <a:spcAft>
                <a:spcPts val="20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The use of standard tools used in building maintenance   and mechanical repair work.</a:t>
            </a:r>
          </a:p>
          <a:p>
            <a:pPr marL="285750" indent="-285750" algn="l">
              <a:spcBef>
                <a:spcPts val="200"/>
              </a:spcBef>
              <a:spcAft>
                <a:spcPts val="200"/>
              </a:spcAft>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rPr>
              <a:t>Computer systems and software applicable to the position.</a:t>
            </a:r>
          </a:p>
        </p:txBody>
      </p:sp>
    </p:spTree>
    <p:extLst>
      <p:ext uri="{BB962C8B-B14F-4D97-AF65-F5344CB8AC3E}">
        <p14:creationId xmlns:p14="http://schemas.microsoft.com/office/powerpoint/2010/main" val="3826942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Test Development</a:t>
            </a:r>
            <a:endParaRPr lang="en-US" b="1" dirty="0">
              <a:latin typeface="Source Sans Pro" panose="020B0503030403020204" pitchFamily="34" charset="0"/>
              <a:ea typeface="Source Sans Pro" panose="020B0503030403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94013728"/>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4429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837301985"/>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Screening</a:t>
            </a:r>
            <a:endParaRPr lang="en-US" b="1" dirty="0">
              <a:latin typeface="Source Sans Pro" panose="020B0503030403020204" pitchFamily="34" charset="0"/>
              <a:ea typeface="Source Sans Pro" panose="020B0503030403020204" pitchFamily="34" charset="0"/>
            </a:endParaRPr>
          </a:p>
        </p:txBody>
      </p:sp>
      <p:graphicFrame>
        <p:nvGraphicFramePr>
          <p:cNvPr id="7" name="Content Placeholder 11"/>
          <p:cNvGraphicFramePr>
            <a:graphicFrameLocks/>
          </p:cNvGraphicFramePr>
          <p:nvPr>
            <p:extLst>
              <p:ext uri="{D42A27DB-BD31-4B8C-83A1-F6EECF244321}">
                <p14:modId xmlns:p14="http://schemas.microsoft.com/office/powerpoint/2010/main" val="989537095"/>
              </p:ext>
            </p:extLst>
          </p:nvPr>
        </p:nvGraphicFramePr>
        <p:xfrm>
          <a:off x="912585" y="3458440"/>
          <a:ext cx="4871527" cy="24534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59699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Test Administration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44539181"/>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9787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 Eligible List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83044916"/>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013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62667" cy="6858000"/>
          </a:xfrm>
          <a:prstGeom prst="rect">
            <a:avLst/>
          </a:prstGeom>
          <a:solidFill>
            <a:srgbClr val="065D8C"/>
          </a:solidFill>
          <a:ln>
            <a:solidFill>
              <a:srgbClr val="0362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Source Sans Pro" panose="020B0503030403020204" pitchFamily="34" charset="0"/>
                <a:ea typeface="Source Sans Pro" panose="020B0503030403020204" pitchFamily="34" charset="0"/>
              </a:rPr>
              <a:t>Tech </a:t>
            </a:r>
          </a:p>
          <a:p>
            <a:pPr algn="ctr"/>
            <a:r>
              <a:rPr lang="en-US" sz="3200" b="1" dirty="0">
                <a:latin typeface="Source Sans Pro" panose="020B0503030403020204" pitchFamily="34" charset="0"/>
                <a:ea typeface="Source Sans Pro" panose="020B0503030403020204" pitchFamily="34" charset="0"/>
              </a:rPr>
              <a:t>Check</a:t>
            </a:r>
          </a:p>
        </p:txBody>
      </p:sp>
      <p:sp>
        <p:nvSpPr>
          <p:cNvPr id="12" name="Content Placeholder 2"/>
          <p:cNvSpPr txBox="1">
            <a:spLocks/>
          </p:cNvSpPr>
          <p:nvPr/>
        </p:nvSpPr>
        <p:spPr>
          <a:xfrm>
            <a:off x="2126363" y="358422"/>
            <a:ext cx="10043059" cy="61411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Rename Yourself </a:t>
            </a:r>
          </a:p>
          <a:p>
            <a:pPr lvl="1">
              <a:lnSpc>
                <a:spcPct val="100000"/>
              </a:lnSpc>
            </a:pPr>
            <a:r>
              <a:rPr lang="en-US" sz="1400" dirty="0">
                <a:latin typeface="Source Sans Pro" panose="020B0503030403020204" pitchFamily="34" charset="0"/>
                <a:ea typeface="Source Sans Pro" panose="020B0503030403020204" pitchFamily="34" charset="0"/>
              </a:rPr>
              <a:t>Participants &gt; Hoover over your name &gt; 3 dots &gt; Rename. Type your Name, Pronouns, and Department.</a:t>
            </a:r>
          </a:p>
          <a:p>
            <a:pPr marL="457200" lvl="1" indent="0">
              <a:lnSpc>
                <a:spcPct val="100000"/>
              </a:lnSpc>
              <a:buNone/>
            </a:pPr>
            <a:endParaRPr lang="en-US" sz="800"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Mic &amp; Video Test</a:t>
            </a:r>
          </a:p>
          <a:p>
            <a:pPr lvl="1">
              <a:lnSpc>
                <a:spcPct val="100000"/>
              </a:lnSpc>
            </a:pPr>
            <a:r>
              <a:rPr lang="en-US" sz="1400" dirty="0">
                <a:latin typeface="Source Sans Pro" panose="020B0503030403020204" pitchFamily="34" charset="0"/>
                <a:ea typeface="Source Sans Pro" panose="020B0503030403020204" pitchFamily="34" charset="0"/>
              </a:rPr>
              <a:t>Select the microphone button to unmute yourself. Select the video button to go on/off camera.</a:t>
            </a:r>
          </a:p>
          <a:p>
            <a:pPr marL="457200" lvl="1" indent="0">
              <a:lnSpc>
                <a:spcPct val="100000"/>
              </a:lnSpc>
              <a:buNone/>
            </a:pPr>
            <a:r>
              <a:rPr lang="en-US" sz="1200" dirty="0">
                <a:latin typeface="Source Sans Pro" panose="020B0503030403020204" pitchFamily="34" charset="0"/>
                <a:ea typeface="Source Sans Pro" panose="020B0503030403020204" pitchFamily="34" charset="0"/>
              </a:rPr>
              <a:t> </a:t>
            </a:r>
            <a:r>
              <a:rPr lang="en-US" sz="800" dirty="0">
                <a:latin typeface="Source Sans Pro" panose="020B0503030403020204" pitchFamily="34" charset="0"/>
                <a:ea typeface="Source Sans Pro" panose="020B0503030403020204" pitchFamily="34" charset="0"/>
              </a:rPr>
              <a:t>  </a:t>
            </a:r>
            <a:endParaRPr lang="en-US" sz="1200" b="1"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Locate the Chat Feature </a:t>
            </a:r>
          </a:p>
          <a:p>
            <a:pPr lvl="1">
              <a:lnSpc>
                <a:spcPct val="100000"/>
              </a:lnSpc>
            </a:pPr>
            <a:r>
              <a:rPr lang="en-US" sz="1400" dirty="0">
                <a:latin typeface="Source Sans Pro" panose="020B0503030403020204" pitchFamily="34" charset="0"/>
                <a:ea typeface="Source Sans Pro" panose="020B0503030403020204" pitchFamily="34" charset="0"/>
              </a:rPr>
              <a:t>Select the three dots &gt; Chat to open up the chat box. </a:t>
            </a:r>
          </a:p>
          <a:p>
            <a:pPr marL="457200" lvl="1" indent="0">
              <a:lnSpc>
                <a:spcPct val="100000"/>
              </a:lnSpc>
              <a:buNone/>
            </a:pPr>
            <a:endParaRPr lang="en-US" sz="800"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Raise Hand or Use Reactions</a:t>
            </a:r>
          </a:p>
          <a:p>
            <a:pPr lvl="1">
              <a:lnSpc>
                <a:spcPct val="100000"/>
              </a:lnSpc>
            </a:pPr>
            <a:r>
              <a:rPr lang="en-US" sz="1400" dirty="0">
                <a:latin typeface="Source Sans Pro" panose="020B0503030403020204" pitchFamily="34" charset="0"/>
                <a:ea typeface="Source Sans Pro" panose="020B0503030403020204" pitchFamily="34" charset="0"/>
              </a:rPr>
              <a:t>Select the three dots &gt; Reactions &gt; Raise Hand to raise your hand. </a:t>
            </a:r>
          </a:p>
          <a:p>
            <a:pPr marL="457200" lvl="1" indent="0">
              <a:lnSpc>
                <a:spcPct val="100000"/>
              </a:lnSpc>
              <a:buNone/>
            </a:pPr>
            <a:endParaRPr lang="en-US" sz="1200"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Turn on Closed Captioning</a:t>
            </a:r>
          </a:p>
          <a:p>
            <a:pPr lvl="1">
              <a:lnSpc>
                <a:spcPct val="100000"/>
              </a:lnSpc>
            </a:pPr>
            <a:r>
              <a:rPr lang="en-US" sz="1400" dirty="0">
                <a:latin typeface="Source Sans Pro" panose="020B0503030403020204" pitchFamily="34" charset="0"/>
                <a:ea typeface="Source Sans Pro" panose="020B0503030403020204" pitchFamily="34" charset="0"/>
              </a:rPr>
              <a:t>Select Show Captions button, select your preferred language, click Save.</a:t>
            </a:r>
          </a:p>
          <a:p>
            <a:pPr marL="457200" lvl="1" indent="0">
              <a:lnSpc>
                <a:spcPct val="100000"/>
              </a:lnSpc>
              <a:buNone/>
            </a:pPr>
            <a:endParaRPr lang="en-US" sz="800"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Turn off your VPN</a:t>
            </a:r>
          </a:p>
          <a:p>
            <a:pPr marL="457200" indent="-457200">
              <a:lnSpc>
                <a:spcPct val="100000"/>
              </a:lnSpc>
              <a:buFont typeface="+mj-lt"/>
              <a:buAutoNum type="arabicPeriod"/>
            </a:pPr>
            <a:endParaRPr lang="en-US" sz="1000" b="1" dirty="0">
              <a:latin typeface="Source Sans Pro" panose="020B0503030403020204" pitchFamily="34" charset="0"/>
              <a:ea typeface="Source Sans Pro" panose="020B0503030403020204" pitchFamily="34" charset="0"/>
            </a:endParaRPr>
          </a:p>
          <a:p>
            <a:pPr marL="457200" indent="-457200">
              <a:lnSpc>
                <a:spcPct val="100000"/>
              </a:lnSpc>
              <a:buFont typeface="+mj-lt"/>
              <a:buAutoNum type="arabicPeriod"/>
            </a:pPr>
            <a:r>
              <a:rPr lang="en-US" sz="2000" b="1" dirty="0">
                <a:latin typeface="Source Sans Pro" panose="020B0503030403020204" pitchFamily="34" charset="0"/>
                <a:ea typeface="Source Sans Pro" panose="020B0503030403020204" pitchFamily="34" charset="0"/>
              </a:rPr>
              <a:t>Grab a Copy of the Learner Workbook / Handouts</a:t>
            </a:r>
          </a:p>
          <a:p>
            <a:pPr lvl="1">
              <a:lnSpc>
                <a:spcPct val="100000"/>
              </a:lnSpc>
            </a:pPr>
            <a:r>
              <a:rPr lang="en-US" sz="1400" dirty="0">
                <a:latin typeface="Source Sans Pro" panose="020B0503030403020204" pitchFamily="34" charset="0"/>
                <a:ea typeface="Source Sans Pro" panose="020B0503030403020204" pitchFamily="34" charset="0"/>
              </a:rPr>
              <a:t>Found in Chat from your facilitator! </a:t>
            </a:r>
            <a:endParaRPr lang="en-US" sz="800" dirty="0">
              <a:latin typeface="Source Sans Pro" panose="020B0503030403020204" pitchFamily="34" charset="0"/>
              <a:ea typeface="Source Sans Pro" panose="020B0503030403020204" pitchFamily="34" charset="0"/>
            </a:endParaRPr>
          </a:p>
          <a:p>
            <a:pPr marL="0" indent="0" algn="r">
              <a:lnSpc>
                <a:spcPct val="100000"/>
              </a:lnSpc>
              <a:buNone/>
            </a:pPr>
            <a:r>
              <a:rPr lang="en-US" sz="2000" dirty="0">
                <a:latin typeface="Source Sans Pro" panose="020B0503030403020204" pitchFamily="34" charset="0"/>
                <a:ea typeface="Source Sans Pro" panose="020B0503030403020204" pitchFamily="34" charset="0"/>
              </a:rPr>
              <a:t>Disruption? Try logging out and logging back in again. </a:t>
            </a:r>
            <a:endParaRPr lang="en-US" sz="2000" b="1" dirty="0">
              <a:latin typeface="Source Sans Pro" panose="020B0503030403020204" pitchFamily="34" charset="0"/>
              <a:ea typeface="Source Sans Pro" panose="020B0503030403020204" pitchFamily="34" charset="0"/>
            </a:endParaRPr>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7555" y="3154680"/>
            <a:ext cx="822960" cy="548640"/>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351" y="190420"/>
            <a:ext cx="1271846" cy="548640"/>
          </a:xfrm>
          <a:prstGeom prst="rect">
            <a:avLst/>
          </a:prstGeom>
        </p:spPr>
      </p:pic>
      <p:pic>
        <p:nvPicPr>
          <p:cNvPr id="15" name="Picture 14">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026" y="1117310"/>
            <a:ext cx="2172617" cy="548640"/>
          </a:xfrm>
          <a:prstGeom prst="rect">
            <a:avLst/>
          </a:prstGeom>
        </p:spPr>
      </p:pic>
      <p:pic>
        <p:nvPicPr>
          <p:cNvPr id="16" name="Picture 15">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0604" y="2058714"/>
            <a:ext cx="869384" cy="548640"/>
          </a:xfrm>
          <a:prstGeom prst="rect">
            <a:avLst/>
          </a:prstGeom>
        </p:spPr>
      </p:pic>
      <p:pic>
        <p:nvPicPr>
          <p:cNvPr id="17" name="Picture 16">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5209" y="4853899"/>
            <a:ext cx="1190791" cy="657317"/>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9035" y="5598693"/>
            <a:ext cx="605742" cy="605742"/>
          </a:xfrm>
          <a:prstGeom prst="rect">
            <a:avLst/>
          </a:prstGeom>
        </p:spPr>
      </p:pic>
      <p:pic>
        <p:nvPicPr>
          <p:cNvPr id="4" name="Picture 3">
            <a:extLst>
              <a:ext uri="{FF2B5EF4-FFF2-40B4-BE49-F238E27FC236}">
                <a16:creationId xmlns:a16="http://schemas.microsoft.com/office/drawing/2014/main" id="{D93A3FCA-C908-BB22-F2CA-17ADD42E7AA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73326" y="3875881"/>
            <a:ext cx="1019317" cy="523948"/>
          </a:xfrm>
          <a:prstGeom prst="rect">
            <a:avLst/>
          </a:prstGeom>
        </p:spPr>
      </p:pic>
    </p:spTree>
    <p:extLst>
      <p:ext uri="{BB962C8B-B14F-4D97-AF65-F5344CB8AC3E}">
        <p14:creationId xmlns:p14="http://schemas.microsoft.com/office/powerpoint/2010/main" val="2741388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t> Referrals</a:t>
            </a:r>
          </a:p>
        </p:txBody>
      </p:sp>
      <p:pic>
        <p:nvPicPr>
          <p:cNvPr id="5" name="Picture 2" descr="C:\Users\Hrsao\AppData\Local\Microsoft\Windows\Temporary Internet Files\Content.IE5\GDCKK9KA\MC900434803[1].pn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rot="1534504">
            <a:off x="11204575" y="333375"/>
            <a:ext cx="9874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ular Callout 7"/>
          <p:cNvSpPr/>
          <p:nvPr/>
        </p:nvSpPr>
        <p:spPr>
          <a:xfrm>
            <a:off x="9065703" y="438619"/>
            <a:ext cx="1541417" cy="775822"/>
          </a:xfrm>
          <a:prstGeom prst="wedgeRoundRectCallout">
            <a:avLst>
              <a:gd name="adj1" fmla="val 61088"/>
              <a:gd name="adj2" fmla="val -28422"/>
              <a:gd name="adj3" fmla="val 16667"/>
            </a:avLst>
          </a:prstGeom>
          <a:gradFill>
            <a:gsLst>
              <a:gs pos="75000">
                <a:srgbClr val="C90000">
                  <a:alpha val="82000"/>
                </a:srgbClr>
              </a:gs>
              <a:gs pos="50000">
                <a:srgbClr val="C60000"/>
              </a:gs>
              <a:gs pos="0">
                <a:srgbClr val="C00000"/>
              </a:gs>
              <a:gs pos="100000">
                <a:srgbClr val="CC00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DCR notification</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2379667079"/>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70299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3447652608"/>
              </p:ext>
            </p:extLst>
          </p:nvPr>
        </p:nvGraphicFramePr>
        <p:xfrm>
          <a:off x="3036498" y="1905000"/>
          <a:ext cx="5456931" cy="4669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Content Placeholder 2"/>
          <p:cNvGraphicFramePr>
            <a:graphicFrameLocks noGrp="1"/>
          </p:cNvGraphicFramePr>
          <p:nvPr>
            <p:ph sz="half" idx="2"/>
            <p:extLst>
              <p:ext uri="{D42A27DB-BD31-4B8C-83A1-F6EECF244321}">
                <p14:modId xmlns:p14="http://schemas.microsoft.com/office/powerpoint/2010/main" val="3949296620"/>
              </p:ext>
            </p:extLst>
          </p:nvPr>
        </p:nvGraphicFramePr>
        <p:xfrm>
          <a:off x="6986058" y="-797270"/>
          <a:ext cx="4968043" cy="41234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itle 3"/>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Interview</a:t>
            </a:r>
            <a:endParaRPr lang="en-US" b="1" dirty="0">
              <a:latin typeface="Source Sans Pro" panose="020B0503030403020204" pitchFamily="34" charset="0"/>
              <a:ea typeface="Source Sans Pro" panose="020B0503030403020204" pitchFamily="34" charset="0"/>
            </a:endParaRPr>
          </a:p>
        </p:txBody>
      </p:sp>
      <p:sp>
        <p:nvSpPr>
          <p:cNvPr id="2" name="TextBox 1">
            <a:extLst>
              <a:ext uri="{FF2B5EF4-FFF2-40B4-BE49-F238E27FC236}">
                <a16:creationId xmlns:a16="http://schemas.microsoft.com/office/drawing/2014/main" id="{2931D074-98E9-A685-66AF-5B7B72A75A6A}"/>
              </a:ext>
            </a:extLst>
          </p:cNvPr>
          <p:cNvSpPr txBox="1"/>
          <p:nvPr/>
        </p:nvSpPr>
        <p:spPr>
          <a:xfrm>
            <a:off x="3114989" y="4583669"/>
            <a:ext cx="692818" cy="369332"/>
          </a:xfrm>
          <a:prstGeom prst="rect">
            <a:avLst/>
          </a:prstGeom>
          <a:noFill/>
        </p:spPr>
        <p:txBody>
          <a:bodyPr wrap="none" rtlCol="0">
            <a:spAutoFit/>
          </a:bodyPr>
          <a:lstStyle/>
          <a:p>
            <a:r>
              <a:rPr lang="en-US" dirty="0">
                <a:solidFill>
                  <a:schemeClr val="bg1"/>
                </a:solidFill>
                <a:latin typeface="Source Sans Pro" panose="020B0503030403020204" pitchFamily="34" charset="0"/>
                <a:ea typeface="Source Sans Pro" panose="020B0503030403020204" pitchFamily="34" charset="0"/>
              </a:rPr>
              <a:t>Skills</a:t>
            </a:r>
          </a:p>
        </p:txBody>
      </p:sp>
    </p:spTree>
    <p:extLst>
      <p:ext uri="{BB962C8B-B14F-4D97-AF65-F5344CB8AC3E}">
        <p14:creationId xmlns:p14="http://schemas.microsoft.com/office/powerpoint/2010/main" val="71843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Line Callout 1 (Accent Bar) 15"/>
          <p:cNvSpPr/>
          <p:nvPr/>
        </p:nvSpPr>
        <p:spPr>
          <a:xfrm>
            <a:off x="8519006" y="1479376"/>
            <a:ext cx="2020375" cy="1428036"/>
          </a:xfrm>
          <a:prstGeom prst="accentCallout1">
            <a:avLst>
              <a:gd name="adj1" fmla="val 18750"/>
              <a:gd name="adj2" fmla="val -8333"/>
              <a:gd name="adj3" fmla="val 85902"/>
              <a:gd name="adj4" fmla="val -90804"/>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tx1"/>
                </a:solidFill>
                <a:latin typeface="Source Sans Pro" panose="020B0503030403020204" pitchFamily="34" charset="0"/>
                <a:ea typeface="Source Sans Pro" panose="020B0503030403020204" pitchFamily="34" charset="0"/>
              </a:rPr>
              <a:t>Current/past City employee …contact HR! </a:t>
            </a:r>
          </a:p>
        </p:txBody>
      </p:sp>
      <p:sp>
        <p:nvSpPr>
          <p:cNvPr id="3" name="Title 2"/>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Reference Checks</a:t>
            </a:r>
          </a:p>
        </p:txBody>
      </p:sp>
      <p:grpSp>
        <p:nvGrpSpPr>
          <p:cNvPr id="17" name="Group 16"/>
          <p:cNvGrpSpPr/>
          <p:nvPr/>
        </p:nvGrpSpPr>
        <p:grpSpPr>
          <a:xfrm>
            <a:off x="1678203" y="1515367"/>
            <a:ext cx="9188019" cy="5123258"/>
            <a:chOff x="1855119" y="1403352"/>
            <a:chExt cx="7085151" cy="5462115"/>
          </a:xfrm>
        </p:grpSpPr>
        <p:sp>
          <p:nvSpPr>
            <p:cNvPr id="18" name="Bent-Up Arrow 17"/>
            <p:cNvSpPr/>
            <p:nvPr/>
          </p:nvSpPr>
          <p:spPr>
            <a:xfrm rot="5400000">
              <a:off x="2134136" y="2570769"/>
              <a:ext cx="1053131" cy="1198953"/>
            </a:xfrm>
            <a:prstGeom prst="bentUpArrow">
              <a:avLst>
                <a:gd name="adj1" fmla="val 32840"/>
                <a:gd name="adj2" fmla="val 25000"/>
                <a:gd name="adj3" fmla="val 35780"/>
              </a:avLst>
            </a:prstGeom>
            <a:ln>
              <a:solidFill>
                <a:schemeClr val="accent3"/>
              </a:solidFill>
            </a:ln>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9" name="Freeform 18"/>
            <p:cNvSpPr/>
            <p:nvPr/>
          </p:nvSpPr>
          <p:spPr>
            <a:xfrm>
              <a:off x="1855119" y="1403352"/>
              <a:ext cx="1745747" cy="1280160"/>
            </a:xfrm>
            <a:custGeom>
              <a:avLst/>
              <a:gdLst>
                <a:gd name="connsiteX0" fmla="*/ 0 w 1772853"/>
                <a:gd name="connsiteY0" fmla="*/ 206865 h 1240940"/>
                <a:gd name="connsiteX1" fmla="*/ 206865 w 1772853"/>
                <a:gd name="connsiteY1" fmla="*/ 0 h 1240940"/>
                <a:gd name="connsiteX2" fmla="*/ 1565988 w 1772853"/>
                <a:gd name="connsiteY2" fmla="*/ 0 h 1240940"/>
                <a:gd name="connsiteX3" fmla="*/ 1772853 w 1772853"/>
                <a:gd name="connsiteY3" fmla="*/ 206865 h 1240940"/>
                <a:gd name="connsiteX4" fmla="*/ 1772853 w 1772853"/>
                <a:gd name="connsiteY4" fmla="*/ 1034075 h 1240940"/>
                <a:gd name="connsiteX5" fmla="*/ 1565988 w 1772853"/>
                <a:gd name="connsiteY5" fmla="*/ 1240940 h 1240940"/>
                <a:gd name="connsiteX6" fmla="*/ 206865 w 1772853"/>
                <a:gd name="connsiteY6" fmla="*/ 1240940 h 1240940"/>
                <a:gd name="connsiteX7" fmla="*/ 0 w 1772853"/>
                <a:gd name="connsiteY7" fmla="*/ 1034075 h 1240940"/>
                <a:gd name="connsiteX8" fmla="*/ 0 w 1772853"/>
                <a:gd name="connsiteY8" fmla="*/ 206865 h 124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2853" h="1240940">
                  <a:moveTo>
                    <a:pt x="0" y="206865"/>
                  </a:moveTo>
                  <a:cubicBezTo>
                    <a:pt x="0" y="92617"/>
                    <a:pt x="92617" y="0"/>
                    <a:pt x="206865" y="0"/>
                  </a:cubicBezTo>
                  <a:lnTo>
                    <a:pt x="1565988" y="0"/>
                  </a:lnTo>
                  <a:cubicBezTo>
                    <a:pt x="1680236" y="0"/>
                    <a:pt x="1772853" y="92617"/>
                    <a:pt x="1772853" y="206865"/>
                  </a:cubicBezTo>
                  <a:lnTo>
                    <a:pt x="1772853" y="1034075"/>
                  </a:lnTo>
                  <a:cubicBezTo>
                    <a:pt x="1772853" y="1148323"/>
                    <a:pt x="1680236" y="1240940"/>
                    <a:pt x="1565988" y="1240940"/>
                  </a:cubicBezTo>
                  <a:lnTo>
                    <a:pt x="206865" y="1240940"/>
                  </a:lnTo>
                  <a:cubicBezTo>
                    <a:pt x="92617" y="1240940"/>
                    <a:pt x="0" y="1148323"/>
                    <a:pt x="0" y="1034075"/>
                  </a:cubicBezTo>
                  <a:lnTo>
                    <a:pt x="0" y="206865"/>
                  </a:lnTo>
                  <a:close/>
                </a:path>
              </a:pathLst>
            </a:custGeom>
            <a:solidFill>
              <a:srgbClr val="00B0F0"/>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3929" tIns="113929" rIns="113929" bIns="113929" numCol="1" spcCol="1270" anchor="ctr" anchorCtr="0">
              <a:noAutofit/>
            </a:bodyPr>
            <a:lstStyle/>
            <a:p>
              <a:pPr lvl="0" algn="ctr" defTabSz="622300">
                <a:lnSpc>
                  <a:spcPct val="90000"/>
                </a:lnSpc>
                <a:spcBef>
                  <a:spcPct val="0"/>
                </a:spcBef>
                <a:spcAft>
                  <a:spcPct val="35000"/>
                </a:spcAft>
              </a:pPr>
              <a:r>
                <a:rPr lang="en-US" altLang="en-US" sz="1600" kern="1200" dirty="0">
                  <a:solidFill>
                    <a:schemeClr val="tx1"/>
                  </a:solidFill>
                  <a:latin typeface="Source Sans Pro" panose="020B0503030403020204" pitchFamily="34" charset="0"/>
                  <a:ea typeface="Source Sans Pro" panose="020B0503030403020204" pitchFamily="34" charset="0"/>
                </a:rPr>
                <a:t>Prepare &amp; document</a:t>
              </a:r>
            </a:p>
          </p:txBody>
        </p:sp>
        <p:sp>
          <p:nvSpPr>
            <p:cNvPr id="20" name="Freeform 19"/>
            <p:cNvSpPr/>
            <p:nvPr/>
          </p:nvSpPr>
          <p:spPr>
            <a:xfrm>
              <a:off x="3594643" y="1521704"/>
              <a:ext cx="1943262" cy="1002982"/>
            </a:xfrm>
            <a:custGeom>
              <a:avLst/>
              <a:gdLst>
                <a:gd name="connsiteX0" fmla="*/ 0 w 1943262"/>
                <a:gd name="connsiteY0" fmla="*/ 0 h 1002982"/>
                <a:gd name="connsiteX1" fmla="*/ 1943262 w 1943262"/>
                <a:gd name="connsiteY1" fmla="*/ 0 h 1002982"/>
                <a:gd name="connsiteX2" fmla="*/ 1943262 w 1943262"/>
                <a:gd name="connsiteY2" fmla="*/ 1002982 h 1002982"/>
                <a:gd name="connsiteX3" fmla="*/ 0 w 1943262"/>
                <a:gd name="connsiteY3" fmla="*/ 1002982 h 1002982"/>
                <a:gd name="connsiteX4" fmla="*/ 0 w 1943262"/>
                <a:gd name="connsiteY4" fmla="*/ 0 h 100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262" h="1002982">
                  <a:moveTo>
                    <a:pt x="0" y="0"/>
                  </a:moveTo>
                  <a:lnTo>
                    <a:pt x="1943262" y="0"/>
                  </a:lnTo>
                  <a:lnTo>
                    <a:pt x="1943262" y="1002982"/>
                  </a:lnTo>
                  <a:lnTo>
                    <a:pt x="0" y="10029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altLang="en-US" sz="1600" kern="1200" dirty="0">
                  <a:solidFill>
                    <a:schemeClr val="tx1"/>
                  </a:solidFill>
                  <a:latin typeface="Source Sans Pro" panose="020B0503030403020204" pitchFamily="34" charset="0"/>
                  <a:ea typeface="Source Sans Pro" panose="020B0503030403020204" pitchFamily="34" charset="0"/>
                </a:rPr>
                <a:t>Very important!</a:t>
              </a:r>
            </a:p>
          </p:txBody>
        </p:sp>
        <p:sp>
          <p:nvSpPr>
            <p:cNvPr id="21" name="Bent-Up Arrow 20"/>
            <p:cNvSpPr/>
            <p:nvPr/>
          </p:nvSpPr>
          <p:spPr>
            <a:xfrm rot="5400000">
              <a:off x="3760946" y="3964754"/>
              <a:ext cx="1053131" cy="1198953"/>
            </a:xfrm>
            <a:prstGeom prst="bentUpArrow">
              <a:avLst>
                <a:gd name="adj1" fmla="val 32840"/>
                <a:gd name="adj2" fmla="val 25000"/>
                <a:gd name="adj3" fmla="val 35780"/>
              </a:avLst>
            </a:prstGeom>
            <a:ln>
              <a:solidFill>
                <a:schemeClr val="accent3"/>
              </a:solidFill>
            </a:ln>
          </p:spPr>
          <p:style>
            <a:lnRef idx="2">
              <a:schemeClr val="lt1">
                <a:hueOff val="0"/>
                <a:satOff val="0"/>
                <a:lumOff val="0"/>
                <a:alphaOff val="0"/>
              </a:schemeClr>
            </a:lnRef>
            <a:fillRef idx="1">
              <a:schemeClr val="accent3">
                <a:tint val="50000"/>
                <a:hueOff val="1613392"/>
                <a:satOff val="-4988"/>
                <a:lumOff val="6080"/>
                <a:alphaOff val="0"/>
              </a:schemeClr>
            </a:fillRef>
            <a:effectRef idx="0">
              <a:schemeClr val="accent3">
                <a:tint val="50000"/>
                <a:hueOff val="1613392"/>
                <a:satOff val="-4988"/>
                <a:lumOff val="6080"/>
                <a:alphaOff val="0"/>
              </a:schemeClr>
            </a:effectRef>
            <a:fontRef idx="minor">
              <a:schemeClr val="lt1">
                <a:hueOff val="0"/>
                <a:satOff val="0"/>
                <a:lumOff val="0"/>
                <a:alphaOff val="0"/>
              </a:schemeClr>
            </a:fontRef>
          </p:style>
          <p:txBody>
            <a:bodyPr/>
            <a:lstStyle/>
            <a:p>
              <a:endParaRPr lang="en-US"/>
            </a:p>
          </p:txBody>
        </p:sp>
        <p:sp>
          <p:nvSpPr>
            <p:cNvPr id="22" name="Freeform 21"/>
            <p:cNvSpPr/>
            <p:nvPr/>
          </p:nvSpPr>
          <p:spPr>
            <a:xfrm>
              <a:off x="3481929" y="2797337"/>
              <a:ext cx="1745747" cy="1280160"/>
            </a:xfrm>
            <a:custGeom>
              <a:avLst/>
              <a:gdLst>
                <a:gd name="connsiteX0" fmla="*/ 0 w 1772853"/>
                <a:gd name="connsiteY0" fmla="*/ 206865 h 1240940"/>
                <a:gd name="connsiteX1" fmla="*/ 206865 w 1772853"/>
                <a:gd name="connsiteY1" fmla="*/ 0 h 1240940"/>
                <a:gd name="connsiteX2" fmla="*/ 1565988 w 1772853"/>
                <a:gd name="connsiteY2" fmla="*/ 0 h 1240940"/>
                <a:gd name="connsiteX3" fmla="*/ 1772853 w 1772853"/>
                <a:gd name="connsiteY3" fmla="*/ 206865 h 1240940"/>
                <a:gd name="connsiteX4" fmla="*/ 1772853 w 1772853"/>
                <a:gd name="connsiteY4" fmla="*/ 1034075 h 1240940"/>
                <a:gd name="connsiteX5" fmla="*/ 1565988 w 1772853"/>
                <a:gd name="connsiteY5" fmla="*/ 1240940 h 1240940"/>
                <a:gd name="connsiteX6" fmla="*/ 206865 w 1772853"/>
                <a:gd name="connsiteY6" fmla="*/ 1240940 h 1240940"/>
                <a:gd name="connsiteX7" fmla="*/ 0 w 1772853"/>
                <a:gd name="connsiteY7" fmla="*/ 1034075 h 1240940"/>
                <a:gd name="connsiteX8" fmla="*/ 0 w 1772853"/>
                <a:gd name="connsiteY8" fmla="*/ 206865 h 124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2853" h="1240940">
                  <a:moveTo>
                    <a:pt x="0" y="206865"/>
                  </a:moveTo>
                  <a:cubicBezTo>
                    <a:pt x="0" y="92617"/>
                    <a:pt x="92617" y="0"/>
                    <a:pt x="206865" y="0"/>
                  </a:cubicBezTo>
                  <a:lnTo>
                    <a:pt x="1565988" y="0"/>
                  </a:lnTo>
                  <a:cubicBezTo>
                    <a:pt x="1680236" y="0"/>
                    <a:pt x="1772853" y="92617"/>
                    <a:pt x="1772853" y="206865"/>
                  </a:cubicBezTo>
                  <a:lnTo>
                    <a:pt x="1772853" y="1034075"/>
                  </a:lnTo>
                  <a:cubicBezTo>
                    <a:pt x="1772853" y="1148323"/>
                    <a:pt x="1680236" y="1240940"/>
                    <a:pt x="1565988" y="1240940"/>
                  </a:cubicBezTo>
                  <a:lnTo>
                    <a:pt x="206865" y="1240940"/>
                  </a:lnTo>
                  <a:cubicBezTo>
                    <a:pt x="92617" y="1240940"/>
                    <a:pt x="0" y="1148323"/>
                    <a:pt x="0" y="1034075"/>
                  </a:cubicBezTo>
                  <a:lnTo>
                    <a:pt x="0" y="206865"/>
                  </a:lnTo>
                  <a:close/>
                </a:path>
              </a:pathLst>
            </a:custGeom>
            <a:solidFill>
              <a:srgbClr val="75D4FF"/>
            </a:solidFill>
          </p:spPr>
          <p:style>
            <a:lnRef idx="2">
              <a:schemeClr val="lt1">
                <a:hueOff val="0"/>
                <a:satOff val="0"/>
                <a:lumOff val="0"/>
                <a:alphaOff val="0"/>
              </a:schemeClr>
            </a:lnRef>
            <a:fillRef idx="1">
              <a:schemeClr val="accent3">
                <a:hueOff val="901328"/>
                <a:satOff val="-2999"/>
                <a:lumOff val="-1503"/>
                <a:alphaOff val="0"/>
              </a:schemeClr>
            </a:fillRef>
            <a:effectRef idx="0">
              <a:schemeClr val="accent3">
                <a:hueOff val="901328"/>
                <a:satOff val="-2999"/>
                <a:lumOff val="-1503"/>
                <a:alphaOff val="0"/>
              </a:schemeClr>
            </a:effectRef>
            <a:fontRef idx="minor">
              <a:schemeClr val="lt1"/>
            </a:fontRef>
          </p:style>
          <p:txBody>
            <a:bodyPr spcFirstLastPara="0" vert="horz" wrap="square" lIns="113929" tIns="113929" rIns="113929" bIns="113929" numCol="1" spcCol="1270" anchor="ctr" anchorCtr="0">
              <a:noAutofit/>
            </a:bodyPr>
            <a:lstStyle/>
            <a:p>
              <a:pPr lvl="0" algn="ctr" defTabSz="622300">
                <a:lnSpc>
                  <a:spcPct val="90000"/>
                </a:lnSpc>
                <a:spcBef>
                  <a:spcPct val="0"/>
                </a:spcBef>
                <a:spcAft>
                  <a:spcPct val="35000"/>
                </a:spcAft>
              </a:pPr>
              <a:r>
                <a:rPr lang="en-US" altLang="en-US" sz="1600" kern="1200" dirty="0">
                  <a:solidFill>
                    <a:schemeClr val="tx1"/>
                  </a:solidFill>
                  <a:latin typeface="Source Sans Pro" panose="020B0503030403020204" pitchFamily="34" charset="0"/>
                  <a:ea typeface="Source Sans Pro" panose="020B0503030403020204" pitchFamily="34" charset="0"/>
                </a:rPr>
                <a:t>Only final candidate(s</a:t>
              </a:r>
              <a:r>
                <a:rPr lang="en-US" altLang="en-US" sz="1600" kern="1200" dirty="0">
                  <a:solidFill>
                    <a:schemeClr val="tx1"/>
                  </a:solidFill>
                  <a:latin typeface="Century Gothic" panose="020B0502020202020204" pitchFamily="34" charset="0"/>
                </a:rPr>
                <a:t>)</a:t>
              </a:r>
            </a:p>
          </p:txBody>
        </p:sp>
        <p:sp>
          <p:nvSpPr>
            <p:cNvPr id="23" name="Freeform 22"/>
            <p:cNvSpPr/>
            <p:nvPr/>
          </p:nvSpPr>
          <p:spPr>
            <a:xfrm>
              <a:off x="5194343" y="2915689"/>
              <a:ext cx="1818770" cy="1002982"/>
            </a:xfrm>
            <a:custGeom>
              <a:avLst/>
              <a:gdLst>
                <a:gd name="connsiteX0" fmla="*/ 0 w 1818770"/>
                <a:gd name="connsiteY0" fmla="*/ 0 h 1002982"/>
                <a:gd name="connsiteX1" fmla="*/ 1818770 w 1818770"/>
                <a:gd name="connsiteY1" fmla="*/ 0 h 1002982"/>
                <a:gd name="connsiteX2" fmla="*/ 1818770 w 1818770"/>
                <a:gd name="connsiteY2" fmla="*/ 1002982 h 1002982"/>
                <a:gd name="connsiteX3" fmla="*/ 0 w 1818770"/>
                <a:gd name="connsiteY3" fmla="*/ 1002982 h 1002982"/>
                <a:gd name="connsiteX4" fmla="*/ 0 w 1818770"/>
                <a:gd name="connsiteY4" fmla="*/ 0 h 100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70" h="1002982">
                  <a:moveTo>
                    <a:pt x="0" y="0"/>
                  </a:moveTo>
                  <a:lnTo>
                    <a:pt x="1818770" y="0"/>
                  </a:lnTo>
                  <a:lnTo>
                    <a:pt x="1818770" y="1002982"/>
                  </a:lnTo>
                  <a:lnTo>
                    <a:pt x="0" y="10029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altLang="en-US" sz="1600" kern="1200" dirty="0">
                  <a:solidFill>
                    <a:schemeClr val="tx1"/>
                  </a:solidFill>
                  <a:latin typeface="Source Sans Pro" panose="020B0503030403020204" pitchFamily="34" charset="0"/>
                  <a:ea typeface="Source Sans Pro" panose="020B0503030403020204" pitchFamily="34" charset="0"/>
                </a:rPr>
                <a:t>Ask permission to contact current supervisor</a:t>
              </a:r>
            </a:p>
          </p:txBody>
        </p:sp>
        <p:sp>
          <p:nvSpPr>
            <p:cNvPr id="24" name="Bent-Up Arrow 23"/>
            <p:cNvSpPr/>
            <p:nvPr/>
          </p:nvSpPr>
          <p:spPr>
            <a:xfrm rot="5400000">
              <a:off x="5387756" y="5358740"/>
              <a:ext cx="1053131" cy="1198953"/>
            </a:xfrm>
            <a:prstGeom prst="bentUpArrow">
              <a:avLst>
                <a:gd name="adj1" fmla="val 32840"/>
                <a:gd name="adj2" fmla="val 25000"/>
                <a:gd name="adj3" fmla="val 35780"/>
              </a:avLst>
            </a:prstGeom>
            <a:solidFill>
              <a:schemeClr val="tx2">
                <a:lumMod val="20000"/>
                <a:lumOff val="80000"/>
              </a:schemeClr>
            </a:solidFill>
            <a:ln>
              <a:solidFill>
                <a:schemeClr val="accent3"/>
              </a:solidFill>
            </a:ln>
          </p:spPr>
          <p:style>
            <a:lnRef idx="2">
              <a:schemeClr val="lt1">
                <a:hueOff val="0"/>
                <a:satOff val="0"/>
                <a:lumOff val="0"/>
                <a:alphaOff val="0"/>
              </a:schemeClr>
            </a:lnRef>
            <a:fillRef idx="1">
              <a:schemeClr val="accent3">
                <a:tint val="50000"/>
                <a:hueOff val="3226784"/>
                <a:satOff val="-9975"/>
                <a:lumOff val="12160"/>
                <a:alphaOff val="0"/>
              </a:schemeClr>
            </a:fillRef>
            <a:effectRef idx="0">
              <a:schemeClr val="accent3">
                <a:tint val="50000"/>
                <a:hueOff val="3226784"/>
                <a:satOff val="-9975"/>
                <a:lumOff val="12160"/>
                <a:alphaOff val="0"/>
              </a:schemeClr>
            </a:effectRef>
            <a:fontRef idx="minor">
              <a:schemeClr val="lt1">
                <a:hueOff val="0"/>
                <a:satOff val="0"/>
                <a:lumOff val="0"/>
                <a:alphaOff val="0"/>
              </a:schemeClr>
            </a:fontRef>
          </p:style>
          <p:txBody>
            <a:bodyPr/>
            <a:lstStyle/>
            <a:p>
              <a:endParaRPr lang="en-US"/>
            </a:p>
          </p:txBody>
        </p:sp>
        <p:sp>
          <p:nvSpPr>
            <p:cNvPr id="25" name="Freeform 24"/>
            <p:cNvSpPr/>
            <p:nvPr/>
          </p:nvSpPr>
          <p:spPr>
            <a:xfrm>
              <a:off x="5108739" y="4191322"/>
              <a:ext cx="1745747" cy="1280160"/>
            </a:xfrm>
            <a:custGeom>
              <a:avLst/>
              <a:gdLst>
                <a:gd name="connsiteX0" fmla="*/ 0 w 1772853"/>
                <a:gd name="connsiteY0" fmla="*/ 206865 h 1240940"/>
                <a:gd name="connsiteX1" fmla="*/ 206865 w 1772853"/>
                <a:gd name="connsiteY1" fmla="*/ 0 h 1240940"/>
                <a:gd name="connsiteX2" fmla="*/ 1565988 w 1772853"/>
                <a:gd name="connsiteY2" fmla="*/ 0 h 1240940"/>
                <a:gd name="connsiteX3" fmla="*/ 1772853 w 1772853"/>
                <a:gd name="connsiteY3" fmla="*/ 206865 h 1240940"/>
                <a:gd name="connsiteX4" fmla="*/ 1772853 w 1772853"/>
                <a:gd name="connsiteY4" fmla="*/ 1034075 h 1240940"/>
                <a:gd name="connsiteX5" fmla="*/ 1565988 w 1772853"/>
                <a:gd name="connsiteY5" fmla="*/ 1240940 h 1240940"/>
                <a:gd name="connsiteX6" fmla="*/ 206865 w 1772853"/>
                <a:gd name="connsiteY6" fmla="*/ 1240940 h 1240940"/>
                <a:gd name="connsiteX7" fmla="*/ 0 w 1772853"/>
                <a:gd name="connsiteY7" fmla="*/ 1034075 h 1240940"/>
                <a:gd name="connsiteX8" fmla="*/ 0 w 1772853"/>
                <a:gd name="connsiteY8" fmla="*/ 206865 h 124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2853" h="1240940">
                  <a:moveTo>
                    <a:pt x="0" y="206865"/>
                  </a:moveTo>
                  <a:cubicBezTo>
                    <a:pt x="0" y="92617"/>
                    <a:pt x="92617" y="0"/>
                    <a:pt x="206865" y="0"/>
                  </a:cubicBezTo>
                  <a:lnTo>
                    <a:pt x="1565988" y="0"/>
                  </a:lnTo>
                  <a:cubicBezTo>
                    <a:pt x="1680236" y="0"/>
                    <a:pt x="1772853" y="92617"/>
                    <a:pt x="1772853" y="206865"/>
                  </a:cubicBezTo>
                  <a:lnTo>
                    <a:pt x="1772853" y="1034075"/>
                  </a:lnTo>
                  <a:cubicBezTo>
                    <a:pt x="1772853" y="1148323"/>
                    <a:pt x="1680236" y="1240940"/>
                    <a:pt x="1565988" y="1240940"/>
                  </a:cubicBezTo>
                  <a:lnTo>
                    <a:pt x="206865" y="1240940"/>
                  </a:lnTo>
                  <a:cubicBezTo>
                    <a:pt x="92617" y="1240940"/>
                    <a:pt x="0" y="1148323"/>
                    <a:pt x="0" y="1034075"/>
                  </a:cubicBezTo>
                  <a:lnTo>
                    <a:pt x="0" y="206865"/>
                  </a:lnTo>
                  <a:close/>
                </a:path>
              </a:pathLst>
            </a:custGeom>
            <a:solidFill>
              <a:srgbClr val="78C4D6"/>
            </a:solidFill>
          </p:spPr>
          <p:style>
            <a:lnRef idx="2">
              <a:schemeClr val="lt1">
                <a:hueOff val="0"/>
                <a:satOff val="0"/>
                <a:lumOff val="0"/>
                <a:alphaOff val="0"/>
              </a:schemeClr>
            </a:lnRef>
            <a:fillRef idx="1">
              <a:schemeClr val="accent3">
                <a:hueOff val="1802655"/>
                <a:satOff val="-5998"/>
                <a:lumOff val="-3006"/>
                <a:alphaOff val="0"/>
              </a:schemeClr>
            </a:fillRef>
            <a:effectRef idx="0">
              <a:schemeClr val="accent3">
                <a:hueOff val="1802655"/>
                <a:satOff val="-5998"/>
                <a:lumOff val="-3006"/>
                <a:alphaOff val="0"/>
              </a:schemeClr>
            </a:effectRef>
            <a:fontRef idx="minor">
              <a:schemeClr val="lt1"/>
            </a:fontRef>
          </p:style>
          <p:txBody>
            <a:bodyPr spcFirstLastPara="0" vert="horz" wrap="square" lIns="113929" tIns="113929" rIns="113929" bIns="113929" numCol="1" spcCol="1270" anchor="ctr" anchorCtr="0">
              <a:noAutofit/>
            </a:bodyPr>
            <a:lstStyle/>
            <a:p>
              <a:pPr lvl="0" algn="ctr" defTabSz="622300">
                <a:lnSpc>
                  <a:spcPct val="90000"/>
                </a:lnSpc>
                <a:spcBef>
                  <a:spcPct val="0"/>
                </a:spcBef>
                <a:spcAft>
                  <a:spcPct val="35000"/>
                </a:spcAft>
              </a:pPr>
              <a:r>
                <a:rPr lang="en-US" altLang="en-US" sz="1600" kern="1200" dirty="0">
                  <a:solidFill>
                    <a:schemeClr val="tx1"/>
                  </a:solidFill>
                  <a:latin typeface="Source Sans Pro" panose="020B0503030403020204" pitchFamily="34" charset="0"/>
                  <a:ea typeface="Source Sans Pro" panose="020B0503030403020204" pitchFamily="34" charset="0"/>
                </a:rPr>
                <a:t>Use credible references </a:t>
              </a:r>
            </a:p>
          </p:txBody>
        </p:sp>
        <p:sp>
          <p:nvSpPr>
            <p:cNvPr id="26" name="Freeform 25"/>
            <p:cNvSpPr/>
            <p:nvPr/>
          </p:nvSpPr>
          <p:spPr>
            <a:xfrm>
              <a:off x="6878228" y="4309674"/>
              <a:ext cx="2062042" cy="1002982"/>
            </a:xfrm>
            <a:custGeom>
              <a:avLst/>
              <a:gdLst>
                <a:gd name="connsiteX0" fmla="*/ 0 w 2062042"/>
                <a:gd name="connsiteY0" fmla="*/ 0 h 1002982"/>
                <a:gd name="connsiteX1" fmla="*/ 2062042 w 2062042"/>
                <a:gd name="connsiteY1" fmla="*/ 0 h 1002982"/>
                <a:gd name="connsiteX2" fmla="*/ 2062042 w 2062042"/>
                <a:gd name="connsiteY2" fmla="*/ 1002982 h 1002982"/>
                <a:gd name="connsiteX3" fmla="*/ 0 w 2062042"/>
                <a:gd name="connsiteY3" fmla="*/ 1002982 h 1002982"/>
                <a:gd name="connsiteX4" fmla="*/ 0 w 2062042"/>
                <a:gd name="connsiteY4" fmla="*/ 0 h 1002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042" h="1002982">
                  <a:moveTo>
                    <a:pt x="0" y="0"/>
                  </a:moveTo>
                  <a:lnTo>
                    <a:pt x="2062042" y="0"/>
                  </a:lnTo>
                  <a:lnTo>
                    <a:pt x="2062042" y="1002982"/>
                  </a:lnTo>
                  <a:lnTo>
                    <a:pt x="0" y="10029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altLang="en-US" sz="1600" kern="1200" dirty="0">
                  <a:solidFill>
                    <a:schemeClr val="tx1"/>
                  </a:solidFill>
                  <a:latin typeface="Source Sans Pro" panose="020B0503030403020204" pitchFamily="34" charset="0"/>
                  <a:ea typeface="Source Sans Pro" panose="020B0503030403020204" pitchFamily="34" charset="0"/>
                </a:rPr>
                <a:t>Ask only job-related questions</a:t>
              </a:r>
            </a:p>
          </p:txBody>
        </p:sp>
        <p:sp>
          <p:nvSpPr>
            <p:cNvPr id="27" name="Freeform 26"/>
            <p:cNvSpPr/>
            <p:nvPr/>
          </p:nvSpPr>
          <p:spPr>
            <a:xfrm>
              <a:off x="6735549" y="5585307"/>
              <a:ext cx="1745747" cy="1280160"/>
            </a:xfrm>
            <a:custGeom>
              <a:avLst/>
              <a:gdLst>
                <a:gd name="connsiteX0" fmla="*/ 0 w 1772853"/>
                <a:gd name="connsiteY0" fmla="*/ 206865 h 1240940"/>
                <a:gd name="connsiteX1" fmla="*/ 206865 w 1772853"/>
                <a:gd name="connsiteY1" fmla="*/ 0 h 1240940"/>
                <a:gd name="connsiteX2" fmla="*/ 1565988 w 1772853"/>
                <a:gd name="connsiteY2" fmla="*/ 0 h 1240940"/>
                <a:gd name="connsiteX3" fmla="*/ 1772853 w 1772853"/>
                <a:gd name="connsiteY3" fmla="*/ 206865 h 1240940"/>
                <a:gd name="connsiteX4" fmla="*/ 1772853 w 1772853"/>
                <a:gd name="connsiteY4" fmla="*/ 1034075 h 1240940"/>
                <a:gd name="connsiteX5" fmla="*/ 1565988 w 1772853"/>
                <a:gd name="connsiteY5" fmla="*/ 1240940 h 1240940"/>
                <a:gd name="connsiteX6" fmla="*/ 206865 w 1772853"/>
                <a:gd name="connsiteY6" fmla="*/ 1240940 h 1240940"/>
                <a:gd name="connsiteX7" fmla="*/ 0 w 1772853"/>
                <a:gd name="connsiteY7" fmla="*/ 1034075 h 1240940"/>
                <a:gd name="connsiteX8" fmla="*/ 0 w 1772853"/>
                <a:gd name="connsiteY8" fmla="*/ 206865 h 124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2853" h="1240940">
                  <a:moveTo>
                    <a:pt x="0" y="206865"/>
                  </a:moveTo>
                  <a:cubicBezTo>
                    <a:pt x="0" y="92617"/>
                    <a:pt x="92617" y="0"/>
                    <a:pt x="206865" y="0"/>
                  </a:cubicBezTo>
                  <a:lnTo>
                    <a:pt x="1565988" y="0"/>
                  </a:lnTo>
                  <a:cubicBezTo>
                    <a:pt x="1680236" y="0"/>
                    <a:pt x="1772853" y="92617"/>
                    <a:pt x="1772853" y="206865"/>
                  </a:cubicBezTo>
                  <a:lnTo>
                    <a:pt x="1772853" y="1034075"/>
                  </a:lnTo>
                  <a:cubicBezTo>
                    <a:pt x="1772853" y="1148323"/>
                    <a:pt x="1680236" y="1240940"/>
                    <a:pt x="1565988" y="1240940"/>
                  </a:cubicBezTo>
                  <a:lnTo>
                    <a:pt x="206865" y="1240940"/>
                  </a:lnTo>
                  <a:cubicBezTo>
                    <a:pt x="92617" y="1240940"/>
                    <a:pt x="0" y="1148323"/>
                    <a:pt x="0" y="1034075"/>
                  </a:cubicBezTo>
                  <a:lnTo>
                    <a:pt x="0" y="206865"/>
                  </a:lnTo>
                  <a:close/>
                </a:path>
              </a:pathLst>
            </a:custGeom>
            <a:solidFill>
              <a:srgbClr val="6BE0E3"/>
            </a:solidFill>
          </p:spPr>
          <p:style>
            <a:lnRef idx="2">
              <a:schemeClr val="lt1">
                <a:hueOff val="0"/>
                <a:satOff val="0"/>
                <a:lumOff val="0"/>
                <a:alphaOff val="0"/>
              </a:schemeClr>
            </a:lnRef>
            <a:fillRef idx="1">
              <a:schemeClr val="accent3">
                <a:hueOff val="2703983"/>
                <a:satOff val="-8997"/>
                <a:lumOff val="-4509"/>
                <a:alphaOff val="0"/>
              </a:schemeClr>
            </a:fillRef>
            <a:effectRef idx="0">
              <a:schemeClr val="accent3">
                <a:hueOff val="2703983"/>
                <a:satOff val="-8997"/>
                <a:lumOff val="-4509"/>
                <a:alphaOff val="0"/>
              </a:schemeClr>
            </a:effectRef>
            <a:fontRef idx="minor">
              <a:schemeClr val="lt1"/>
            </a:fontRef>
          </p:style>
          <p:txBody>
            <a:bodyPr spcFirstLastPara="0" vert="horz" wrap="square" lIns="113929" tIns="113929" rIns="113929" bIns="113929" numCol="1" spcCol="1270" anchor="ctr" anchorCtr="0">
              <a:noAutofit/>
            </a:bodyPr>
            <a:lstStyle/>
            <a:p>
              <a:pPr lvl="0" algn="ctr" defTabSz="622300">
                <a:lnSpc>
                  <a:spcPct val="90000"/>
                </a:lnSpc>
                <a:spcBef>
                  <a:spcPct val="0"/>
                </a:spcBef>
                <a:spcAft>
                  <a:spcPct val="35000"/>
                </a:spcAft>
              </a:pPr>
              <a:r>
                <a:rPr lang="en-US" altLang="en-US" sz="1600" kern="1200" dirty="0">
                  <a:solidFill>
                    <a:schemeClr val="tx1"/>
                  </a:solidFill>
                  <a:latin typeface="Source Sans Pro" panose="020B0503030403020204" pitchFamily="34" charset="0"/>
                  <a:ea typeface="Source Sans Pro" panose="020B0503030403020204" pitchFamily="34" charset="0"/>
                </a:rPr>
                <a:t>Verify education &amp;/or  required certifications</a:t>
              </a:r>
            </a:p>
          </p:txBody>
        </p:sp>
      </p:grpSp>
    </p:spTree>
    <p:extLst>
      <p:ext uri="{BB962C8B-B14F-4D97-AF65-F5344CB8AC3E}">
        <p14:creationId xmlns:p14="http://schemas.microsoft.com/office/powerpoint/2010/main" val="3124757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Source Sans Pro" panose="020B0503030403020204" pitchFamily="34" charset="0"/>
                <a:ea typeface="Source Sans Pro" panose="020B0503030403020204" pitchFamily="34" charset="0"/>
              </a:rPr>
              <a:t>Red Flag Review</a:t>
            </a:r>
          </a:p>
        </p:txBody>
      </p:sp>
      <p:pic>
        <p:nvPicPr>
          <p:cNvPr id="5" name="Picture 4"/>
          <p:cNvPicPr>
            <a:picLocks noChangeAspect="1"/>
          </p:cNvPicPr>
          <p:nvPr/>
        </p:nvPicPr>
        <p:blipFill>
          <a:blip r:embed="rId3"/>
          <a:stretch>
            <a:fillRect/>
          </a:stretch>
        </p:blipFill>
        <p:spPr>
          <a:xfrm>
            <a:off x="10056253" y="36433"/>
            <a:ext cx="1322947" cy="1322947"/>
          </a:xfrm>
          <a:prstGeom prst="rect">
            <a:avLst/>
          </a:prstGeom>
        </p:spPr>
      </p:pic>
      <p:graphicFrame>
        <p:nvGraphicFramePr>
          <p:cNvPr id="6" name="Content Placeholder 5"/>
          <p:cNvGraphicFramePr>
            <a:graphicFrameLocks noGrp="1"/>
          </p:cNvGraphicFramePr>
          <p:nvPr>
            <p:ph sz="half" idx="1"/>
            <p:extLst>
              <p:ext uri="{D42A27DB-BD31-4B8C-83A1-F6EECF244321}">
                <p14:modId xmlns:p14="http://schemas.microsoft.com/office/powerpoint/2010/main" val="2085058615"/>
              </p:ext>
            </p:extLst>
          </p:nvPr>
        </p:nvGraphicFramePr>
        <p:xfrm>
          <a:off x="2857500" y="1679420"/>
          <a:ext cx="8138160" cy="46299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ounded Rectangular Callout 7"/>
          <p:cNvSpPr/>
          <p:nvPr/>
        </p:nvSpPr>
        <p:spPr>
          <a:xfrm>
            <a:off x="8514836" y="355667"/>
            <a:ext cx="1541417" cy="775822"/>
          </a:xfrm>
          <a:prstGeom prst="wedgeRoundRectCallout">
            <a:avLst>
              <a:gd name="adj1" fmla="val 61088"/>
              <a:gd name="adj2" fmla="val -28422"/>
              <a:gd name="adj3" fmla="val 16667"/>
            </a:avLst>
          </a:prstGeom>
          <a:gradFill>
            <a:gsLst>
              <a:gs pos="75000">
                <a:srgbClr val="C90000">
                  <a:alpha val="82000"/>
                </a:srgbClr>
              </a:gs>
              <a:gs pos="50000">
                <a:srgbClr val="C60000"/>
              </a:gs>
              <a:gs pos="0">
                <a:srgbClr val="C00000"/>
              </a:gs>
              <a:gs pos="100000">
                <a:srgbClr val="CC00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Source Sans Pro" panose="020B0503030403020204" pitchFamily="34" charset="0"/>
                <a:ea typeface="Source Sans Pro" panose="020B0503030403020204" pitchFamily="34" charset="0"/>
              </a:rPr>
              <a:t>DCR notification</a:t>
            </a:r>
          </a:p>
        </p:txBody>
      </p:sp>
    </p:spTree>
    <p:extLst>
      <p:ext uri="{BB962C8B-B14F-4D97-AF65-F5344CB8AC3E}">
        <p14:creationId xmlns:p14="http://schemas.microsoft.com/office/powerpoint/2010/main" val="2279816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E608-541D-E055-4277-9AECE67E556D}"/>
              </a:ext>
            </a:extLst>
          </p:cNvPr>
          <p:cNvSpPr>
            <a:spLocks noGrp="1"/>
          </p:cNvSpPr>
          <p:nvPr>
            <p:ph type="title"/>
          </p:nvPr>
        </p:nvSpPr>
        <p:spPr>
          <a:xfrm>
            <a:off x="912585" y="624110"/>
            <a:ext cx="10366830" cy="762563"/>
          </a:xfrm>
        </p:spPr>
        <p:txBody>
          <a:bodyPr/>
          <a:lstStyle/>
          <a:p>
            <a:r>
              <a:rPr lang="en-US" sz="4000" b="1" dirty="0">
                <a:latin typeface="Source Sans Pro" panose="020B0503030403020204" pitchFamily="34" charset="0"/>
                <a:ea typeface="Source Sans Pro" panose="020B0503030403020204" pitchFamily="34" charset="0"/>
              </a:rPr>
              <a:t>Red Flag Inquiry/Response Example</a:t>
            </a:r>
          </a:p>
        </p:txBody>
      </p:sp>
      <p:sp>
        <p:nvSpPr>
          <p:cNvPr id="3" name="Content Placeholder 2">
            <a:extLst>
              <a:ext uri="{FF2B5EF4-FFF2-40B4-BE49-F238E27FC236}">
                <a16:creationId xmlns:a16="http://schemas.microsoft.com/office/drawing/2014/main" id="{1A063AE5-E15C-8ABD-28C1-C64000B1143F}"/>
              </a:ext>
            </a:extLst>
          </p:cNvPr>
          <p:cNvSpPr>
            <a:spLocks noGrp="1"/>
          </p:cNvSpPr>
          <p:nvPr>
            <p:ph idx="1"/>
          </p:nvPr>
        </p:nvSpPr>
        <p:spPr>
          <a:xfrm>
            <a:off x="912586" y="1386673"/>
            <a:ext cx="10466616" cy="4847217"/>
          </a:xfrm>
        </p:spPr>
        <p:txBody>
          <a:bodyPr/>
          <a:lstStyle/>
          <a:p>
            <a:pPr lvl="0">
              <a:spcBef>
                <a:spcPts val="0"/>
              </a:spcBef>
            </a:pPr>
            <a:r>
              <a:rPr lang="en-US" sz="1550" b="1" dirty="0">
                <a:latin typeface="Source Sans Pro" panose="020B0503030403020204" pitchFamily="34" charset="0"/>
                <a:ea typeface="Source Sans Pro" panose="020B0503030403020204" pitchFamily="34" charset="0"/>
              </a:rPr>
              <a:t>The number of positions you are filling:</a:t>
            </a:r>
            <a:r>
              <a:rPr lang="en-US" sz="1550" dirty="0">
                <a:latin typeface="Source Sans Pro" panose="020B0503030403020204" pitchFamily="34" charset="0"/>
                <a:ea typeface="Source Sans Pro" panose="020B0503030403020204" pitchFamily="34" charset="0"/>
              </a:rPr>
              <a:t>1</a:t>
            </a:r>
          </a:p>
          <a:p>
            <a:pPr lvl="0">
              <a:spcBef>
                <a:spcPts val="0"/>
              </a:spcBef>
            </a:pPr>
            <a:r>
              <a:rPr lang="en-US" sz="1550" b="1" dirty="0">
                <a:latin typeface="Source Sans Pro" panose="020B0503030403020204" pitchFamily="34" charset="0"/>
                <a:ea typeface="Source Sans Pro" panose="020B0503030403020204" pitchFamily="34" charset="0"/>
              </a:rPr>
              <a:t>The name of the selected candidate(s): </a:t>
            </a:r>
            <a:r>
              <a:rPr lang="en-US" sz="1550" dirty="0">
                <a:latin typeface="Source Sans Pro" panose="020B0503030403020204" pitchFamily="34" charset="0"/>
                <a:ea typeface="Source Sans Pro" panose="020B0503030403020204" pitchFamily="34" charset="0"/>
              </a:rPr>
              <a:t>Candidate A</a:t>
            </a:r>
          </a:p>
          <a:p>
            <a:pPr lvl="0">
              <a:spcBef>
                <a:spcPts val="0"/>
              </a:spcBef>
            </a:pPr>
            <a:r>
              <a:rPr lang="en-US" sz="1550" b="1" dirty="0">
                <a:latin typeface="Source Sans Pro" panose="020B0503030403020204" pitchFamily="34" charset="0"/>
                <a:ea typeface="Source Sans Pro" panose="020B0503030403020204" pitchFamily="34" charset="0"/>
              </a:rPr>
              <a:t>The number of candidates who were referred to first interview</a:t>
            </a:r>
            <a:r>
              <a:rPr lang="en-US" sz="1550" dirty="0">
                <a:latin typeface="Source Sans Pro" panose="020B0503030403020204" pitchFamily="34" charset="0"/>
                <a:ea typeface="Source Sans Pro" panose="020B0503030403020204" pitchFamily="34" charset="0"/>
              </a:rPr>
              <a:t>: </a:t>
            </a:r>
          </a:p>
          <a:p>
            <a:pPr marL="0" lvl="0" indent="0">
              <a:spcBef>
                <a:spcPts val="0"/>
              </a:spcBef>
              <a:buNone/>
            </a:pPr>
            <a:r>
              <a:rPr lang="en-US" sz="1550" dirty="0">
                <a:latin typeface="Source Sans Pro" panose="020B0503030403020204" pitchFamily="34" charset="0"/>
                <a:ea typeface="Source Sans Pro" panose="020B0503030403020204" pitchFamily="34" charset="0"/>
              </a:rPr>
              <a:t>	8 (1 withdrew from consideration prior to interviews, 1 never scheduled an interview)</a:t>
            </a:r>
          </a:p>
          <a:p>
            <a:pPr lvl="0">
              <a:spcBef>
                <a:spcPts val="0"/>
              </a:spcBef>
            </a:pPr>
            <a:r>
              <a:rPr lang="en-US" sz="1550" b="1" dirty="0">
                <a:latin typeface="Source Sans Pro" panose="020B0503030403020204" pitchFamily="34" charset="0"/>
                <a:ea typeface="Source Sans Pro" panose="020B0503030403020204" pitchFamily="34" charset="0"/>
              </a:rPr>
              <a:t>The names of the candidates who were interviewed: </a:t>
            </a:r>
            <a:endParaRPr lang="en-US" sz="1550" dirty="0">
              <a:latin typeface="Source Sans Pro" panose="020B0503030403020204" pitchFamily="34" charset="0"/>
              <a:ea typeface="Source Sans Pro" panose="020B0503030403020204" pitchFamily="34" charset="0"/>
            </a:endParaRPr>
          </a:p>
          <a:p>
            <a:pPr marL="0" indent="0">
              <a:spcBef>
                <a:spcPts val="0"/>
              </a:spcBef>
              <a:buNone/>
            </a:pPr>
            <a:r>
              <a:rPr lang="en-US" sz="1550" dirty="0">
                <a:latin typeface="Source Sans Pro" panose="020B0503030403020204" pitchFamily="34" charset="0"/>
                <a:ea typeface="Source Sans Pro" panose="020B0503030403020204" pitchFamily="34" charset="0"/>
              </a:rPr>
              <a:t>      	Candidate A    Candidate B    Candidate C   Candidate D   Candidate E    Candidate F    </a:t>
            </a:r>
          </a:p>
          <a:p>
            <a:pPr lvl="0">
              <a:spcBef>
                <a:spcPts val="0"/>
              </a:spcBef>
            </a:pPr>
            <a:r>
              <a:rPr lang="en-US" sz="1550" b="1" dirty="0">
                <a:latin typeface="Source Sans Pro" panose="020B0503030403020204" pitchFamily="34" charset="0"/>
                <a:ea typeface="Source Sans Pro" panose="020B0503030403020204" pitchFamily="34" charset="0"/>
              </a:rPr>
              <a:t>The name of candidates who withdrew from consideration: </a:t>
            </a:r>
            <a:r>
              <a:rPr lang="en-US" sz="1550" dirty="0">
                <a:latin typeface="Source Sans Pro" panose="020B0503030403020204" pitchFamily="34" charset="0"/>
                <a:ea typeface="Source Sans Pro" panose="020B0503030403020204" pitchFamily="34" charset="0"/>
              </a:rPr>
              <a:t>Candidate G                             </a:t>
            </a:r>
          </a:p>
          <a:p>
            <a:pPr lvl="0">
              <a:spcBef>
                <a:spcPts val="0"/>
              </a:spcBef>
            </a:pPr>
            <a:r>
              <a:rPr lang="en-US" sz="1550" b="1" dirty="0">
                <a:latin typeface="Source Sans Pro" panose="020B0503030403020204" pitchFamily="34" charset="0"/>
                <a:ea typeface="Source Sans Pro" panose="020B0503030403020204" pitchFamily="34" charset="0"/>
              </a:rPr>
              <a:t>The name of the candidate who never scheduled an interview: </a:t>
            </a:r>
            <a:r>
              <a:rPr lang="en-US" sz="1550" dirty="0">
                <a:latin typeface="Source Sans Pro" panose="020B0503030403020204" pitchFamily="34" charset="0"/>
                <a:ea typeface="Source Sans Pro" panose="020B0503030403020204" pitchFamily="34" charset="0"/>
              </a:rPr>
              <a:t>Candidate H</a:t>
            </a:r>
          </a:p>
          <a:p>
            <a:pPr lvl="0">
              <a:spcBef>
                <a:spcPts val="0"/>
              </a:spcBef>
            </a:pPr>
            <a:r>
              <a:rPr lang="en-US" sz="1550" b="1" dirty="0">
                <a:latin typeface="Source Sans Pro" panose="020B0503030403020204" pitchFamily="34" charset="0"/>
                <a:ea typeface="Source Sans Pro" panose="020B0503030403020204" pitchFamily="34" charset="0"/>
              </a:rPr>
              <a:t>A brief explanation as to why the selected candidate was chosen and any additional pertinent information that was specific to your hiring process:</a:t>
            </a:r>
            <a:endParaRPr lang="en-US" sz="1550" dirty="0">
              <a:latin typeface="Source Sans Pro" panose="020B0503030403020204" pitchFamily="34" charset="0"/>
              <a:ea typeface="Source Sans Pro" panose="020B0503030403020204" pitchFamily="34" charset="0"/>
            </a:endParaRPr>
          </a:p>
          <a:p>
            <a:pPr marL="0" indent="0">
              <a:spcBef>
                <a:spcPts val="0"/>
              </a:spcBef>
              <a:buNone/>
            </a:pPr>
            <a:r>
              <a:rPr lang="en-US" sz="1550" dirty="0">
                <a:latin typeface="Source Sans Pro" panose="020B0503030403020204" pitchFamily="34" charset="0"/>
                <a:ea typeface="Source Sans Pro" panose="020B0503030403020204" pitchFamily="34" charset="0"/>
              </a:rPr>
              <a:t>	Candidate A was selected because he has relevant experience and education, recently graduating 	with 	a bachelor’s in Business Administration and majoring in Real Estate. He has customer service 	experience working as a barista and with diverse customers. He did research about the job and recent 	zoning code changes prior to the interview and seemed eager to learn more. He shared effective 	strategies he has developed for working in a fast-paced environment with competing priorities. </a:t>
            </a:r>
          </a:p>
          <a:p>
            <a:pPr marL="0" indent="0">
              <a:spcBef>
                <a:spcPts val="0"/>
              </a:spcBef>
              <a:buNone/>
            </a:pPr>
            <a:r>
              <a:rPr lang="en-US" sz="1550" dirty="0">
                <a:latin typeface="Source Sans Pro" panose="020B0503030403020204" pitchFamily="34" charset="0"/>
                <a:ea typeface="Source Sans Pro" panose="020B0503030403020204" pitchFamily="34" charset="0"/>
              </a:rPr>
              <a:t> </a:t>
            </a:r>
          </a:p>
          <a:p>
            <a:pPr marL="0" indent="0">
              <a:spcBef>
                <a:spcPts val="0"/>
              </a:spcBef>
              <a:buNone/>
            </a:pPr>
            <a:r>
              <a:rPr lang="en-US" sz="1550" dirty="0">
                <a:latin typeface="Source Sans Pro" panose="020B0503030403020204" pitchFamily="34" charset="0"/>
                <a:ea typeface="Source Sans Pro" panose="020B0503030403020204" pitchFamily="34" charset="0"/>
              </a:rPr>
              <a:t>	An Equitable Hiring Plan was developed, specialized recruiting was completed, and the balanced 	panel consisted of Subject Matter Expert 1 who represented our customers, Subject Matter Expert 2 	who is the lead worker for this position, and myself. The panel was made aware of the under-	representation before interviews occurred.</a:t>
            </a:r>
          </a:p>
          <a:p>
            <a:endParaRPr lang="en-US" dirty="0"/>
          </a:p>
        </p:txBody>
      </p:sp>
    </p:spTree>
    <p:extLst>
      <p:ext uri="{BB962C8B-B14F-4D97-AF65-F5344CB8AC3E}">
        <p14:creationId xmlns:p14="http://schemas.microsoft.com/office/powerpoint/2010/main" val="1618034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Background Checks</a:t>
            </a:r>
            <a:endParaRPr lang="en-US" b="1" dirty="0">
              <a:latin typeface="Source Sans Pro" panose="020B0503030403020204" pitchFamily="34" charset="0"/>
              <a:ea typeface="Source Sans Pro" panose="020B0503030403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15461199"/>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ext uri="{D42A27DB-BD31-4B8C-83A1-F6EECF244321}">
                <p14:modId xmlns:p14="http://schemas.microsoft.com/office/powerpoint/2010/main" val="383032837"/>
              </p:ext>
            </p:extLst>
          </p:nvPr>
        </p:nvGraphicFramePr>
        <p:xfrm>
          <a:off x="9019430" y="624110"/>
          <a:ext cx="3172570" cy="32151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3556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Job Offer</a:t>
            </a:r>
            <a:endParaRPr lang="en-US" b="1" dirty="0">
              <a:latin typeface="Source Sans Pro" panose="020B0503030403020204" pitchFamily="34" charset="0"/>
              <a:ea typeface="Source Sans Pro" panose="020B0503030403020204" pitchFamily="34" charset="0"/>
            </a:endParaRPr>
          </a:p>
        </p:txBody>
      </p:sp>
      <p:graphicFrame>
        <p:nvGraphicFramePr>
          <p:cNvPr id="6" name="Content Placeholder 4"/>
          <p:cNvGraphicFramePr>
            <a:graphicFrameLocks noGrp="1"/>
          </p:cNvGraphicFramePr>
          <p:nvPr>
            <p:ph idx="1"/>
            <p:extLst>
              <p:ext uri="{D42A27DB-BD31-4B8C-83A1-F6EECF244321}">
                <p14:modId xmlns:p14="http://schemas.microsoft.com/office/powerpoint/2010/main" val="1856692740"/>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1887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1"/>
          <p:cNvGraphicFramePr>
            <a:graphicFrameLocks noGrp="1"/>
          </p:cNvGraphicFramePr>
          <p:nvPr>
            <p:ph idx="1"/>
            <p:extLst>
              <p:ext uri="{D42A27DB-BD31-4B8C-83A1-F6EECF244321}">
                <p14:modId xmlns:p14="http://schemas.microsoft.com/office/powerpoint/2010/main" val="514361358"/>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7"/>
          <p:cNvSpPr txBox="1">
            <a:spLocks noGrp="1"/>
          </p:cNvSpPr>
          <p:nvPr>
            <p:ph type="title"/>
          </p:nvPr>
        </p:nvSpPr>
        <p:spPr>
          <a:prstGeom prst="rect">
            <a:avLst/>
          </a:prstGeom>
          <a:noFill/>
        </p:spPr>
        <p:txBody>
          <a:bodyPr wrap="square" rtlCol="0">
            <a:spAutoFit/>
          </a:bodyPr>
          <a:lstStyle/>
          <a:p>
            <a:r>
              <a:rPr lang="en-US" sz="4400" b="1" dirty="0"/>
              <a:t>Close out Process</a:t>
            </a:r>
          </a:p>
        </p:txBody>
      </p:sp>
    </p:spTree>
    <p:extLst>
      <p:ext uri="{BB962C8B-B14F-4D97-AF65-F5344CB8AC3E}">
        <p14:creationId xmlns:p14="http://schemas.microsoft.com/office/powerpoint/2010/main" val="2068103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727159620"/>
              </p:ext>
            </p:extLst>
          </p:nvPr>
        </p:nvGraphicFramePr>
        <p:xfrm>
          <a:off x="2409092" y="755805"/>
          <a:ext cx="4120573" cy="5917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4" name="Diagram 23"/>
          <p:cNvGraphicFramePr/>
          <p:nvPr>
            <p:extLst>
              <p:ext uri="{D42A27DB-BD31-4B8C-83A1-F6EECF244321}">
                <p14:modId xmlns:p14="http://schemas.microsoft.com/office/powerpoint/2010/main" val="3829423664"/>
              </p:ext>
            </p:extLst>
          </p:nvPr>
        </p:nvGraphicFramePr>
        <p:xfrm>
          <a:off x="7489796" y="755805"/>
          <a:ext cx="4063296" cy="591630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0725" name="TextBox 102"/>
          <p:cNvSpPr txBox="1">
            <a:spLocks noChangeArrowheads="1"/>
          </p:cNvSpPr>
          <p:nvPr/>
        </p:nvSpPr>
        <p:spPr bwMode="auto">
          <a:xfrm>
            <a:off x="3175776" y="167061"/>
            <a:ext cx="3097160" cy="40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457200" fontAlgn="base">
              <a:spcBef>
                <a:spcPct val="0"/>
              </a:spcBef>
              <a:spcAft>
                <a:spcPct val="0"/>
              </a:spcAft>
              <a:buClrTx/>
              <a:buNone/>
            </a:pPr>
            <a:r>
              <a:rPr lang="en-US" altLang="en-US" sz="2000" b="1" cap="all" dirty="0">
                <a:solidFill>
                  <a:prstClr val="black"/>
                </a:solidFill>
                <a:latin typeface="Gill Sans MT" panose="020B0502020104020203" pitchFamily="34" charset="0"/>
                <a:cs typeface="Arial" panose="020B0604020202020204" pitchFamily="34" charset="0"/>
              </a:rPr>
              <a:t>Hiring Manager</a:t>
            </a:r>
          </a:p>
        </p:txBody>
      </p:sp>
      <p:sp>
        <p:nvSpPr>
          <p:cNvPr id="30727" name="Title 9"/>
          <p:cNvSpPr>
            <a:spLocks noGrp="1"/>
          </p:cNvSpPr>
          <p:nvPr>
            <p:ph type="title"/>
          </p:nvPr>
        </p:nvSpPr>
        <p:spPr>
          <a:xfrm flipH="1">
            <a:off x="804297" y="1222130"/>
            <a:ext cx="612879" cy="5655534"/>
          </a:xfrm>
          <a:solidFill>
            <a:schemeClr val="bg1"/>
          </a:solidFill>
        </p:spPr>
        <p:txBody>
          <a:bodyPr vert="vert270" anchor="ctr"/>
          <a:lstStyle/>
          <a:p>
            <a:pPr algn="ctr" eaLnBrk="1" hangingPunct="1"/>
            <a:r>
              <a:rPr lang="en-US" altLang="en-US" sz="4400" b="1" dirty="0"/>
              <a:t>Recruitment Cycle</a:t>
            </a:r>
          </a:p>
        </p:txBody>
      </p:sp>
      <p:sp>
        <p:nvSpPr>
          <p:cNvPr id="30728" name="TextBox 103"/>
          <p:cNvSpPr txBox="1">
            <a:spLocks noChangeArrowheads="1"/>
          </p:cNvSpPr>
          <p:nvPr/>
        </p:nvSpPr>
        <p:spPr bwMode="auto">
          <a:xfrm>
            <a:off x="8001029" y="167061"/>
            <a:ext cx="3040829" cy="40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457200" fontAlgn="base">
              <a:spcBef>
                <a:spcPct val="0"/>
              </a:spcBef>
              <a:spcAft>
                <a:spcPct val="0"/>
              </a:spcAft>
              <a:buClrTx/>
              <a:buNone/>
            </a:pPr>
            <a:r>
              <a:rPr lang="en-US" altLang="en-US" sz="2000" b="1" cap="all" dirty="0">
                <a:solidFill>
                  <a:prstClr val="black"/>
                </a:solidFill>
                <a:latin typeface="Gill Sans MT" panose="020B0502020104020203" pitchFamily="34" charset="0"/>
                <a:cs typeface="Arial" panose="020B0604020202020204" pitchFamily="34" charset="0"/>
              </a:rPr>
              <a:t>Human</a:t>
            </a:r>
            <a:r>
              <a:rPr lang="en-US" altLang="en-US" sz="1600" b="1" cap="all" dirty="0">
                <a:solidFill>
                  <a:prstClr val="black"/>
                </a:solidFill>
                <a:latin typeface="Gill Sans MT" panose="020B0502020104020203" pitchFamily="34" charset="0"/>
                <a:cs typeface="Arial" panose="020B0604020202020204" pitchFamily="34" charset="0"/>
              </a:rPr>
              <a:t> </a:t>
            </a:r>
            <a:r>
              <a:rPr lang="en-US" altLang="en-US" sz="2000" b="1" cap="all" dirty="0">
                <a:solidFill>
                  <a:prstClr val="black"/>
                </a:solidFill>
                <a:latin typeface="Gill Sans MT" panose="020B0502020104020203" pitchFamily="34" charset="0"/>
                <a:cs typeface="Arial" panose="020B0604020202020204" pitchFamily="34" charset="0"/>
              </a:rPr>
              <a:t>Resources</a:t>
            </a:r>
          </a:p>
        </p:txBody>
      </p:sp>
      <p:pic>
        <p:nvPicPr>
          <p:cNvPr id="7" name="Picture 6"/>
          <p:cNvPicPr>
            <a:picLocks noChangeAspect="1"/>
          </p:cNvPicPr>
          <p:nvPr/>
        </p:nvPicPr>
        <p:blipFill>
          <a:blip r:embed="rId13"/>
          <a:stretch>
            <a:fillRect/>
          </a:stretch>
        </p:blipFill>
        <p:spPr>
          <a:xfrm>
            <a:off x="6393435" y="4980573"/>
            <a:ext cx="530723" cy="530723"/>
          </a:xfrm>
          <a:prstGeom prst="rect">
            <a:avLst/>
          </a:prstGeom>
        </p:spPr>
      </p:pic>
    </p:spTree>
    <p:extLst>
      <p:ext uri="{BB962C8B-B14F-4D97-AF65-F5344CB8AC3E}">
        <p14:creationId xmlns:p14="http://schemas.microsoft.com/office/powerpoint/2010/main" val="2467244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Source Sans Pro" panose="020B0503030403020204" pitchFamily="34" charset="0"/>
                <a:ea typeface="Source Sans Pro" panose="020B0503030403020204" pitchFamily="34" charset="0"/>
              </a:rPr>
              <a:t>Our objectives were that by the end of this session, you would be able to:</a:t>
            </a:r>
          </a:p>
        </p:txBody>
      </p:sp>
      <p:graphicFrame>
        <p:nvGraphicFramePr>
          <p:cNvPr id="7" name="Content Placeholder 3">
            <a:extLst>
              <a:ext uri="{FF2B5EF4-FFF2-40B4-BE49-F238E27FC236}">
                <a16:creationId xmlns:a16="http://schemas.microsoft.com/office/drawing/2014/main" id="{577CC990-F424-4652-CB97-EF21D695CCB4}"/>
              </a:ext>
            </a:extLst>
          </p:cNvPr>
          <p:cNvGraphicFramePr>
            <a:graphicFrameLocks noGrp="1"/>
          </p:cNvGraphicFramePr>
          <p:nvPr>
            <p:ph idx="1"/>
            <p:extLst>
              <p:ext uri="{D42A27DB-BD31-4B8C-83A1-F6EECF244321}">
                <p14:modId xmlns:p14="http://schemas.microsoft.com/office/powerpoint/2010/main" val="3506731346"/>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521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graphicEl>
                                              <a:dgm id="{80814625-E1A8-48D6-8FA1-EC6A71296FF5}"/>
                                            </p:graphicEl>
                                          </p:spTgt>
                                        </p:tgtEl>
                                        <p:attrNameLst>
                                          <p:attrName>style.visibility</p:attrName>
                                        </p:attrNameLst>
                                      </p:cBhvr>
                                      <p:to>
                                        <p:strVal val="visible"/>
                                      </p:to>
                                    </p:set>
                                    <p:animEffect transition="in" filter="fade">
                                      <p:cBhvr>
                                        <p:cTn id="7" dur="1000"/>
                                        <p:tgtEl>
                                          <p:spTgt spid="7">
                                            <p:graphicEl>
                                              <a:dgm id="{80814625-E1A8-48D6-8FA1-EC6A71296FF5}"/>
                                            </p:graphicEl>
                                          </p:spTgt>
                                        </p:tgtEl>
                                      </p:cBhvr>
                                    </p:animEffect>
                                    <p:anim calcmode="lin" valueType="num">
                                      <p:cBhvr>
                                        <p:cTn id="8" dur="1000" fill="hold"/>
                                        <p:tgtEl>
                                          <p:spTgt spid="7">
                                            <p:graphicEl>
                                              <a:dgm id="{80814625-E1A8-48D6-8FA1-EC6A71296FF5}"/>
                                            </p:graphicEl>
                                          </p:spTgt>
                                        </p:tgtEl>
                                        <p:attrNameLst>
                                          <p:attrName>ppt_x</p:attrName>
                                        </p:attrNameLst>
                                      </p:cBhvr>
                                      <p:tavLst>
                                        <p:tav tm="0">
                                          <p:val>
                                            <p:strVal val="#ppt_x"/>
                                          </p:val>
                                        </p:tav>
                                        <p:tav tm="100000">
                                          <p:val>
                                            <p:strVal val="#ppt_x"/>
                                          </p:val>
                                        </p:tav>
                                      </p:tavLst>
                                    </p:anim>
                                    <p:anim calcmode="lin" valueType="num">
                                      <p:cBhvr>
                                        <p:cTn id="9" dur="1000" fill="hold"/>
                                        <p:tgtEl>
                                          <p:spTgt spid="7">
                                            <p:graphicEl>
                                              <a:dgm id="{80814625-E1A8-48D6-8FA1-EC6A71296FF5}"/>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graphicEl>
                                              <a:dgm id="{2EBAA7F9-C059-4B8E-99F7-56E353F9ECF2}"/>
                                            </p:graphicEl>
                                          </p:spTgt>
                                        </p:tgtEl>
                                        <p:attrNameLst>
                                          <p:attrName>style.visibility</p:attrName>
                                        </p:attrNameLst>
                                      </p:cBhvr>
                                      <p:to>
                                        <p:strVal val="visible"/>
                                      </p:to>
                                    </p:set>
                                    <p:animEffect transition="in" filter="fade">
                                      <p:cBhvr>
                                        <p:cTn id="14" dur="1000"/>
                                        <p:tgtEl>
                                          <p:spTgt spid="7">
                                            <p:graphicEl>
                                              <a:dgm id="{2EBAA7F9-C059-4B8E-99F7-56E353F9ECF2}"/>
                                            </p:graphicEl>
                                          </p:spTgt>
                                        </p:tgtEl>
                                      </p:cBhvr>
                                    </p:animEffect>
                                    <p:anim calcmode="lin" valueType="num">
                                      <p:cBhvr>
                                        <p:cTn id="15" dur="1000" fill="hold"/>
                                        <p:tgtEl>
                                          <p:spTgt spid="7">
                                            <p:graphicEl>
                                              <a:dgm id="{2EBAA7F9-C059-4B8E-99F7-56E353F9ECF2}"/>
                                            </p:graphicEl>
                                          </p:spTgt>
                                        </p:tgtEl>
                                        <p:attrNameLst>
                                          <p:attrName>ppt_x</p:attrName>
                                        </p:attrNameLst>
                                      </p:cBhvr>
                                      <p:tavLst>
                                        <p:tav tm="0">
                                          <p:val>
                                            <p:strVal val="#ppt_x"/>
                                          </p:val>
                                        </p:tav>
                                        <p:tav tm="100000">
                                          <p:val>
                                            <p:strVal val="#ppt_x"/>
                                          </p:val>
                                        </p:tav>
                                      </p:tavLst>
                                    </p:anim>
                                    <p:anim calcmode="lin" valueType="num">
                                      <p:cBhvr>
                                        <p:cTn id="16" dur="1000" fill="hold"/>
                                        <p:tgtEl>
                                          <p:spTgt spid="7">
                                            <p:graphicEl>
                                              <a:dgm id="{2EBAA7F9-C059-4B8E-99F7-56E353F9ECF2}"/>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graphicEl>
                                              <a:dgm id="{993A4AC1-56E0-48F6-A81A-D11B9A40AA9C}"/>
                                            </p:graphicEl>
                                          </p:spTgt>
                                        </p:tgtEl>
                                        <p:attrNameLst>
                                          <p:attrName>style.visibility</p:attrName>
                                        </p:attrNameLst>
                                      </p:cBhvr>
                                      <p:to>
                                        <p:strVal val="visible"/>
                                      </p:to>
                                    </p:set>
                                    <p:animEffect transition="in" filter="fade">
                                      <p:cBhvr>
                                        <p:cTn id="21" dur="1000"/>
                                        <p:tgtEl>
                                          <p:spTgt spid="7">
                                            <p:graphicEl>
                                              <a:dgm id="{993A4AC1-56E0-48F6-A81A-D11B9A40AA9C}"/>
                                            </p:graphicEl>
                                          </p:spTgt>
                                        </p:tgtEl>
                                      </p:cBhvr>
                                    </p:animEffect>
                                    <p:anim calcmode="lin" valueType="num">
                                      <p:cBhvr>
                                        <p:cTn id="22" dur="1000" fill="hold"/>
                                        <p:tgtEl>
                                          <p:spTgt spid="7">
                                            <p:graphicEl>
                                              <a:dgm id="{993A4AC1-56E0-48F6-A81A-D11B9A40AA9C}"/>
                                            </p:graphicEl>
                                          </p:spTgt>
                                        </p:tgtEl>
                                        <p:attrNameLst>
                                          <p:attrName>ppt_x</p:attrName>
                                        </p:attrNameLst>
                                      </p:cBhvr>
                                      <p:tavLst>
                                        <p:tav tm="0">
                                          <p:val>
                                            <p:strVal val="#ppt_x"/>
                                          </p:val>
                                        </p:tav>
                                        <p:tav tm="100000">
                                          <p:val>
                                            <p:strVal val="#ppt_x"/>
                                          </p:val>
                                        </p:tav>
                                      </p:tavLst>
                                    </p:anim>
                                    <p:anim calcmode="lin" valueType="num">
                                      <p:cBhvr>
                                        <p:cTn id="23" dur="1000" fill="hold"/>
                                        <p:tgtEl>
                                          <p:spTgt spid="7">
                                            <p:graphicEl>
                                              <a:dgm id="{993A4AC1-56E0-48F6-A81A-D11B9A40AA9C}"/>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graphicEl>
                                              <a:dgm id="{98653F73-7F63-49E2-A16B-894AF96317DF}"/>
                                            </p:graphicEl>
                                          </p:spTgt>
                                        </p:tgtEl>
                                        <p:attrNameLst>
                                          <p:attrName>style.visibility</p:attrName>
                                        </p:attrNameLst>
                                      </p:cBhvr>
                                      <p:to>
                                        <p:strVal val="visible"/>
                                      </p:to>
                                    </p:set>
                                    <p:animEffect transition="in" filter="fade">
                                      <p:cBhvr>
                                        <p:cTn id="28" dur="1000"/>
                                        <p:tgtEl>
                                          <p:spTgt spid="7">
                                            <p:graphicEl>
                                              <a:dgm id="{98653F73-7F63-49E2-A16B-894AF96317DF}"/>
                                            </p:graphicEl>
                                          </p:spTgt>
                                        </p:tgtEl>
                                      </p:cBhvr>
                                    </p:animEffect>
                                    <p:anim calcmode="lin" valueType="num">
                                      <p:cBhvr>
                                        <p:cTn id="29" dur="1000" fill="hold"/>
                                        <p:tgtEl>
                                          <p:spTgt spid="7">
                                            <p:graphicEl>
                                              <a:dgm id="{98653F73-7F63-49E2-A16B-894AF96317DF}"/>
                                            </p:graphicEl>
                                          </p:spTgt>
                                        </p:tgtEl>
                                        <p:attrNameLst>
                                          <p:attrName>ppt_x</p:attrName>
                                        </p:attrNameLst>
                                      </p:cBhvr>
                                      <p:tavLst>
                                        <p:tav tm="0">
                                          <p:val>
                                            <p:strVal val="#ppt_x"/>
                                          </p:val>
                                        </p:tav>
                                        <p:tav tm="100000">
                                          <p:val>
                                            <p:strVal val="#ppt_x"/>
                                          </p:val>
                                        </p:tav>
                                      </p:tavLst>
                                    </p:anim>
                                    <p:anim calcmode="lin" valueType="num">
                                      <p:cBhvr>
                                        <p:cTn id="30" dur="1000" fill="hold"/>
                                        <p:tgtEl>
                                          <p:spTgt spid="7">
                                            <p:graphicEl>
                                              <a:dgm id="{98653F73-7F63-49E2-A16B-894AF96317D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lvl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Source Sans Pro" panose="020B0503030403020204" pitchFamily="34" charset="0"/>
                <a:ea typeface="Source Sans Pro" panose="020B0503030403020204" pitchFamily="34" charset="0"/>
              </a:rPr>
              <a:t>Your HR</a:t>
            </a:r>
            <a:r>
              <a:rPr lang="en-US" altLang="en-US" sz="4400" b="1" dirty="0">
                <a:latin typeface="Source Sans Pro" panose="020B0503030403020204" pitchFamily="34" charset="0"/>
                <a:ea typeface="Source Sans Pro" panose="020B0503030403020204" pitchFamily="34" charset="0"/>
              </a:rPr>
              <a:t> </a:t>
            </a:r>
            <a:r>
              <a:rPr lang="en-US" altLang="en-US" b="1" dirty="0">
                <a:latin typeface="Source Sans Pro" panose="020B0503030403020204" pitchFamily="34" charset="0"/>
                <a:ea typeface="Source Sans Pro" panose="020B0503030403020204" pitchFamily="34" charset="0"/>
              </a:rPr>
              <a:t>Services Team</a:t>
            </a:r>
            <a:endParaRPr lang="en-US" dirty="0">
              <a:latin typeface="Source Sans Pro" panose="020B0503030403020204" pitchFamily="34" charset="0"/>
              <a:ea typeface="Source Sans Pro" panose="020B0503030403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3084168"/>
              </p:ext>
            </p:extLst>
          </p:nvPr>
        </p:nvGraphicFramePr>
        <p:xfrm>
          <a:off x="912813" y="1457325"/>
          <a:ext cx="10466387" cy="5072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0642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34537" y="4397507"/>
            <a:ext cx="10644997" cy="1468800"/>
          </a:xfrm>
        </p:spPr>
        <p:txBody>
          <a:bodyPr/>
          <a:lstStyle/>
          <a:p>
            <a:r>
              <a:rPr lang="en-US" b="1" dirty="0">
                <a:latin typeface="Source Sans Pro" panose="020B0503030403020204" pitchFamily="34" charset="0"/>
                <a:ea typeface="Source Sans Pro" panose="020B0503030403020204" pitchFamily="34" charset="0"/>
              </a:rPr>
              <a:t>HIRING MANAGER RESOURCES</a:t>
            </a:r>
            <a:br>
              <a:rPr lang="en-US" dirty="0"/>
            </a:br>
            <a:br>
              <a:rPr lang="en-US" dirty="0"/>
            </a:br>
            <a:r>
              <a:rPr lang="en-US" dirty="0"/>
              <a:t>- </a:t>
            </a:r>
            <a:r>
              <a:rPr lang="en-US" sz="3200" dirty="0">
                <a:latin typeface="Source Sans Pro" panose="020B0503030403020204" pitchFamily="34" charset="0"/>
                <a:ea typeface="Source Sans Pro" panose="020B0503030403020204" pitchFamily="34" charset="0"/>
              </a:rPr>
              <a:t>Supervisor Resource Hiring Page</a:t>
            </a:r>
            <a:br>
              <a:rPr lang="en-US" sz="3200" dirty="0">
                <a:latin typeface="Source Sans Pro" panose="020B0503030403020204" pitchFamily="34" charset="0"/>
                <a:ea typeface="Source Sans Pro" panose="020B0503030403020204" pitchFamily="34" charset="0"/>
              </a:rPr>
            </a:br>
            <a:r>
              <a:rPr lang="en-US" sz="3200" dirty="0">
                <a:latin typeface="Source Sans Pro" panose="020B0503030403020204" pitchFamily="34" charset="0"/>
                <a:ea typeface="Source Sans Pro" panose="020B0503030403020204" pitchFamily="34" charset="0"/>
              </a:rPr>
              <a:t>- OHC Users Guide</a:t>
            </a:r>
            <a:br>
              <a:rPr lang="en-US" sz="3200" dirty="0">
                <a:latin typeface="Source Sans Pro" panose="020B0503030403020204" pitchFamily="34" charset="0"/>
                <a:ea typeface="Source Sans Pro" panose="020B0503030403020204" pitchFamily="34" charset="0"/>
              </a:rPr>
            </a:br>
            <a:r>
              <a:rPr lang="en-US" sz="3200" dirty="0">
                <a:latin typeface="Source Sans Pro" panose="020B0503030403020204" pitchFamily="34" charset="0"/>
                <a:ea typeface="Source Sans Pro" panose="020B0503030403020204" pitchFamily="34" charset="0"/>
              </a:rPr>
              <a:t>- Job Family Charts</a:t>
            </a:r>
            <a:br>
              <a:rPr lang="en-US" sz="3200" dirty="0">
                <a:latin typeface="Source Sans Pro" panose="020B0503030403020204" pitchFamily="34" charset="0"/>
                <a:ea typeface="Source Sans Pro" panose="020B0503030403020204" pitchFamily="34" charset="0"/>
              </a:rPr>
            </a:br>
            <a:r>
              <a:rPr lang="en-US" sz="3200" dirty="0">
                <a:latin typeface="Source Sans Pro" panose="020B0503030403020204" pitchFamily="34" charset="0"/>
                <a:ea typeface="Source Sans Pro" panose="020B0503030403020204" pitchFamily="34" charset="0"/>
              </a:rPr>
              <a:t>- Manager’s Guide to Interviews/Background Checks</a:t>
            </a:r>
            <a:br>
              <a:rPr lang="en-US" sz="3200" dirty="0">
                <a:latin typeface="Source Sans Pro" panose="020B0503030403020204" pitchFamily="34" charset="0"/>
                <a:ea typeface="Source Sans Pro" panose="020B0503030403020204" pitchFamily="34" charset="0"/>
              </a:rPr>
            </a:br>
            <a:r>
              <a:rPr lang="en-US" sz="3200" dirty="0">
                <a:latin typeface="Source Sans Pro" panose="020B0503030403020204" pitchFamily="34" charset="0"/>
                <a:ea typeface="Source Sans Pro" panose="020B0503030403020204" pitchFamily="34" charset="0"/>
              </a:rPr>
              <a:t>- Hourly Orientation Materials</a:t>
            </a:r>
            <a:br>
              <a:rPr lang="en-US" sz="3200" dirty="0">
                <a:latin typeface="Source Sans Pro" panose="020B0503030403020204" pitchFamily="34" charset="0"/>
                <a:ea typeface="Source Sans Pro" panose="020B0503030403020204" pitchFamily="34" charset="0"/>
              </a:rPr>
            </a:br>
            <a:r>
              <a:rPr lang="en-US" sz="3200" dirty="0">
                <a:latin typeface="Source Sans Pro" panose="020B0503030403020204" pitchFamily="34" charset="0"/>
                <a:ea typeface="Source Sans Pro" panose="020B0503030403020204" pitchFamily="34" charset="0"/>
              </a:rPr>
              <a:t>- Workplace Accommodations</a:t>
            </a:r>
            <a:br>
              <a:rPr lang="en-US" dirty="0"/>
            </a:br>
            <a:endParaRPr lang="en-US" dirty="0"/>
          </a:p>
        </p:txBody>
      </p:sp>
    </p:spTree>
    <p:extLst>
      <p:ext uri="{BB962C8B-B14F-4D97-AF65-F5344CB8AC3E}">
        <p14:creationId xmlns:p14="http://schemas.microsoft.com/office/powerpoint/2010/main" val="4215485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Accommodations (ADA)</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4112254876"/>
              </p:ext>
            </p:extLst>
          </p:nvPr>
        </p:nvGraphicFramePr>
        <p:xfrm>
          <a:off x="881063" y="2136775"/>
          <a:ext cx="4887912" cy="3767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ext uri="{D42A27DB-BD31-4B8C-83A1-F6EECF244321}">
                <p14:modId xmlns:p14="http://schemas.microsoft.com/office/powerpoint/2010/main" val="3898508094"/>
              </p:ext>
            </p:extLst>
          </p:nvPr>
        </p:nvGraphicFramePr>
        <p:xfrm>
          <a:off x="6509288" y="1657027"/>
          <a:ext cx="5165592" cy="45196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Picture 2"/>
          <p:cNvPicPr>
            <a:picLocks noChangeAspect="1"/>
          </p:cNvPicPr>
          <p:nvPr/>
        </p:nvPicPr>
        <p:blipFill>
          <a:blip r:embed="rId13"/>
          <a:stretch>
            <a:fillRect/>
          </a:stretch>
        </p:blipFill>
        <p:spPr>
          <a:xfrm>
            <a:off x="8160652" y="3805743"/>
            <a:ext cx="1973769" cy="688720"/>
          </a:xfrm>
          <a:prstGeom prst="rect">
            <a:avLst/>
          </a:prstGeom>
        </p:spPr>
      </p:pic>
    </p:spTree>
    <p:extLst>
      <p:ext uri="{BB962C8B-B14F-4D97-AF65-F5344CB8AC3E}">
        <p14:creationId xmlns:p14="http://schemas.microsoft.com/office/powerpoint/2010/main" val="3441584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C747-1545-6145-36A9-393E9E82F46F}"/>
              </a:ext>
            </a:extLst>
          </p:cNvPr>
          <p:cNvSpPr>
            <a:spLocks noGrp="1"/>
          </p:cNvSpPr>
          <p:nvPr>
            <p:ph type="title"/>
          </p:nvPr>
        </p:nvSpPr>
        <p:spPr>
          <a:xfrm>
            <a:off x="912585" y="624110"/>
            <a:ext cx="10366830" cy="595090"/>
          </a:xfrm>
        </p:spPr>
        <p:txBody>
          <a:bodyPr/>
          <a:lstStyle/>
          <a:p>
            <a:endParaRPr lang="en-US" dirty="0"/>
          </a:p>
        </p:txBody>
      </p:sp>
      <p:sp>
        <p:nvSpPr>
          <p:cNvPr id="3" name="Content Placeholder 2">
            <a:extLst>
              <a:ext uri="{FF2B5EF4-FFF2-40B4-BE49-F238E27FC236}">
                <a16:creationId xmlns:a16="http://schemas.microsoft.com/office/drawing/2014/main" id="{570A6C5C-AA04-1BF0-9393-333D935177D7}"/>
              </a:ext>
            </a:extLst>
          </p:cNvPr>
          <p:cNvSpPr>
            <a:spLocks noGrp="1"/>
          </p:cNvSpPr>
          <p:nvPr>
            <p:ph idx="1"/>
          </p:nvPr>
        </p:nvSpPr>
        <p:spPr/>
        <p:txBody>
          <a:bodyPr/>
          <a:lstStyle/>
          <a:p>
            <a:pPr marL="0" indent="0" algn="ctr">
              <a:buNone/>
            </a:pPr>
            <a:endParaRPr lang="en-US" sz="6000" dirty="0"/>
          </a:p>
          <a:p>
            <a:pPr marL="0" indent="0" algn="ctr">
              <a:buNone/>
            </a:pPr>
            <a:r>
              <a:rPr lang="en-US" sz="6000" dirty="0">
                <a:latin typeface="Source Sans Pro" panose="020B0503030403020204" pitchFamily="34" charset="0"/>
                <a:ea typeface="Source Sans Pro" panose="020B0503030403020204" pitchFamily="34" charset="0"/>
              </a:rPr>
              <a:t>Questions?</a:t>
            </a:r>
          </a:p>
        </p:txBody>
      </p:sp>
    </p:spTree>
    <p:extLst>
      <p:ext uri="{BB962C8B-B14F-4D97-AF65-F5344CB8AC3E}">
        <p14:creationId xmlns:p14="http://schemas.microsoft.com/office/powerpoint/2010/main" val="612128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41976" y="838897"/>
            <a:ext cx="8208059" cy="777178"/>
          </a:xfrm>
        </p:spPr>
        <p:txBody>
          <a:bodyPr/>
          <a:lstStyle/>
          <a:p>
            <a:pPr algn="ctr"/>
            <a:r>
              <a:rPr lang="en-US" sz="4000" b="1" dirty="0">
                <a:latin typeface="Source Sans Pro" panose="020B0503030403020204" pitchFamily="34" charset="0"/>
                <a:ea typeface="Source Sans Pro" panose="020B0503030403020204" pitchFamily="34" charset="0"/>
              </a:rPr>
              <a:t>Thank you for joining us today!</a:t>
            </a:r>
          </a:p>
        </p:txBody>
      </p:sp>
      <p:sp>
        <p:nvSpPr>
          <p:cNvPr id="6" name="Title 1"/>
          <p:cNvSpPr txBox="1">
            <a:spLocks/>
          </p:cNvSpPr>
          <p:nvPr/>
        </p:nvSpPr>
        <p:spPr bwMode="auto">
          <a:xfrm>
            <a:off x="1084448" y="5050075"/>
            <a:ext cx="10123114" cy="7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dirty="0">
                <a:solidFill>
                  <a:schemeClr val="tx1"/>
                </a:solidFill>
                <a:latin typeface="Source Sans Pro" panose="020B0503030403020204" pitchFamily="34" charset="0"/>
                <a:ea typeface="Source Sans Pro" panose="020B0503030403020204" pitchFamily="34" charset="0"/>
              </a:rPr>
              <a:t>Please participate in our Course Evaluation Survey – your feedback is important! </a:t>
            </a:r>
          </a:p>
          <a:p>
            <a:pPr algn="ctr"/>
            <a:r>
              <a:rPr lang="en-US" sz="2800" u="sng" dirty="0">
                <a:solidFill>
                  <a:schemeClr val="tx1"/>
                </a:solidFill>
                <a:hlinkClick r:id="rId3"/>
              </a:rPr>
              <a:t>https://www.surveymonkey.com/r/2025CourseFeedback</a:t>
            </a:r>
            <a:endParaRPr lang="en-US" sz="2800" dirty="0"/>
          </a:p>
          <a:p>
            <a:pPr algn="ctr"/>
            <a:endParaRPr lang="en-US" sz="2800" dirty="0">
              <a:solidFill>
                <a:schemeClr val="tx1"/>
              </a:solidFill>
              <a:latin typeface="Source Sans Pro" panose="020B0503030403020204" pitchFamily="34" charset="0"/>
              <a:ea typeface="Source Sans Pro" panose="020B0503030403020204" pitchFamily="34" charset="0"/>
            </a:endParaRPr>
          </a:p>
        </p:txBody>
      </p:sp>
      <p:pic>
        <p:nvPicPr>
          <p:cNvPr id="1027" name="Picture 3">
            <a:extLst>
              <a:ext uri="{FF2B5EF4-FFF2-40B4-BE49-F238E27FC236}">
                <a16:creationId xmlns:a16="http://schemas.microsoft.com/office/drawing/2014/main" id="{8874A000-29D5-4D50-8BF1-7E2BD6EA18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888" y="2089258"/>
            <a:ext cx="2876223" cy="2876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77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Source Sans Pro" panose="020B0503030403020204" pitchFamily="34" charset="0"/>
                <a:ea typeface="Source Sans Pro" panose="020B0503030403020204" pitchFamily="34" charset="0"/>
              </a:rPr>
              <a:t>Objectives—By the end of this session, you will be able to:</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2288373"/>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795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80814625-E1A8-48D6-8FA1-EC6A71296FF5}"/>
                                            </p:graphicEl>
                                          </p:spTgt>
                                        </p:tgtEl>
                                        <p:attrNameLst>
                                          <p:attrName>style.visibility</p:attrName>
                                        </p:attrNameLst>
                                      </p:cBhvr>
                                      <p:to>
                                        <p:strVal val="visible"/>
                                      </p:to>
                                    </p:set>
                                    <p:animEffect transition="in" filter="fade">
                                      <p:cBhvr>
                                        <p:cTn id="7" dur="1000"/>
                                        <p:tgtEl>
                                          <p:spTgt spid="4">
                                            <p:graphicEl>
                                              <a:dgm id="{80814625-E1A8-48D6-8FA1-EC6A71296FF5}"/>
                                            </p:graphicEl>
                                          </p:spTgt>
                                        </p:tgtEl>
                                      </p:cBhvr>
                                    </p:animEffect>
                                    <p:anim calcmode="lin" valueType="num">
                                      <p:cBhvr>
                                        <p:cTn id="8" dur="1000" fill="hold"/>
                                        <p:tgtEl>
                                          <p:spTgt spid="4">
                                            <p:graphicEl>
                                              <a:dgm id="{80814625-E1A8-48D6-8FA1-EC6A71296FF5}"/>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80814625-E1A8-48D6-8FA1-EC6A71296FF5}"/>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2EBAA7F9-C059-4B8E-99F7-56E353F9ECF2}"/>
                                            </p:graphicEl>
                                          </p:spTgt>
                                        </p:tgtEl>
                                        <p:attrNameLst>
                                          <p:attrName>style.visibility</p:attrName>
                                        </p:attrNameLst>
                                      </p:cBhvr>
                                      <p:to>
                                        <p:strVal val="visible"/>
                                      </p:to>
                                    </p:set>
                                    <p:animEffect transition="in" filter="fade">
                                      <p:cBhvr>
                                        <p:cTn id="14" dur="1000"/>
                                        <p:tgtEl>
                                          <p:spTgt spid="4">
                                            <p:graphicEl>
                                              <a:dgm id="{2EBAA7F9-C059-4B8E-99F7-56E353F9ECF2}"/>
                                            </p:graphicEl>
                                          </p:spTgt>
                                        </p:tgtEl>
                                      </p:cBhvr>
                                    </p:animEffect>
                                    <p:anim calcmode="lin" valueType="num">
                                      <p:cBhvr>
                                        <p:cTn id="15" dur="1000" fill="hold"/>
                                        <p:tgtEl>
                                          <p:spTgt spid="4">
                                            <p:graphicEl>
                                              <a:dgm id="{2EBAA7F9-C059-4B8E-99F7-56E353F9ECF2}"/>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2EBAA7F9-C059-4B8E-99F7-56E353F9ECF2}"/>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graphicEl>
                                              <a:dgm id="{993A4AC1-56E0-48F6-A81A-D11B9A40AA9C}"/>
                                            </p:graphicEl>
                                          </p:spTgt>
                                        </p:tgtEl>
                                        <p:attrNameLst>
                                          <p:attrName>style.visibility</p:attrName>
                                        </p:attrNameLst>
                                      </p:cBhvr>
                                      <p:to>
                                        <p:strVal val="visible"/>
                                      </p:to>
                                    </p:set>
                                    <p:animEffect transition="in" filter="fade">
                                      <p:cBhvr>
                                        <p:cTn id="21" dur="1000"/>
                                        <p:tgtEl>
                                          <p:spTgt spid="4">
                                            <p:graphicEl>
                                              <a:dgm id="{993A4AC1-56E0-48F6-A81A-D11B9A40AA9C}"/>
                                            </p:graphicEl>
                                          </p:spTgt>
                                        </p:tgtEl>
                                      </p:cBhvr>
                                    </p:animEffect>
                                    <p:anim calcmode="lin" valueType="num">
                                      <p:cBhvr>
                                        <p:cTn id="22" dur="1000" fill="hold"/>
                                        <p:tgtEl>
                                          <p:spTgt spid="4">
                                            <p:graphicEl>
                                              <a:dgm id="{993A4AC1-56E0-48F6-A81A-D11B9A40AA9C}"/>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993A4AC1-56E0-48F6-A81A-D11B9A40AA9C}"/>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graphicEl>
                                              <a:dgm id="{98653F73-7F63-49E2-A16B-894AF96317DF}"/>
                                            </p:graphicEl>
                                          </p:spTgt>
                                        </p:tgtEl>
                                        <p:attrNameLst>
                                          <p:attrName>style.visibility</p:attrName>
                                        </p:attrNameLst>
                                      </p:cBhvr>
                                      <p:to>
                                        <p:strVal val="visible"/>
                                      </p:to>
                                    </p:set>
                                    <p:animEffect transition="in" filter="fade">
                                      <p:cBhvr>
                                        <p:cTn id="28" dur="1000"/>
                                        <p:tgtEl>
                                          <p:spTgt spid="4">
                                            <p:graphicEl>
                                              <a:dgm id="{98653F73-7F63-49E2-A16B-894AF96317DF}"/>
                                            </p:graphicEl>
                                          </p:spTgt>
                                        </p:tgtEl>
                                      </p:cBhvr>
                                    </p:animEffect>
                                    <p:anim calcmode="lin" valueType="num">
                                      <p:cBhvr>
                                        <p:cTn id="29" dur="1000" fill="hold"/>
                                        <p:tgtEl>
                                          <p:spTgt spid="4">
                                            <p:graphicEl>
                                              <a:dgm id="{98653F73-7F63-49E2-A16B-894AF96317DF}"/>
                                            </p:graphicEl>
                                          </p:spTgt>
                                        </p:tgtEl>
                                        <p:attrNameLst>
                                          <p:attrName>ppt_x</p:attrName>
                                        </p:attrNameLst>
                                      </p:cBhvr>
                                      <p:tavLst>
                                        <p:tav tm="0">
                                          <p:val>
                                            <p:strVal val="#ppt_x"/>
                                          </p:val>
                                        </p:tav>
                                        <p:tav tm="100000">
                                          <p:val>
                                            <p:strVal val="#ppt_x"/>
                                          </p:val>
                                        </p:tav>
                                      </p:tavLst>
                                    </p:anim>
                                    <p:anim calcmode="lin" valueType="num">
                                      <p:cBhvr>
                                        <p:cTn id="30" dur="1000" fill="hold"/>
                                        <p:tgtEl>
                                          <p:spTgt spid="4">
                                            <p:graphicEl>
                                              <a:dgm id="{98653F73-7F63-49E2-A16B-894AF96317D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p:cNvSpPr>
            <a:spLocks noGrp="1"/>
          </p:cNvSpPr>
          <p:nvPr>
            <p:ph type="title"/>
          </p:nvPr>
        </p:nvSpPr>
        <p:spPr>
          <a:xfrm>
            <a:off x="881743" y="549747"/>
            <a:ext cx="10497457" cy="1281112"/>
          </a:xfrm>
        </p:spPr>
        <p:txBody>
          <a:bodyPr/>
          <a:lstStyle/>
          <a:p>
            <a:pPr eaLnBrk="1" hangingPunct="1"/>
            <a:r>
              <a:rPr lang="en-US" altLang="en-US" sz="4400" b="1" dirty="0"/>
              <a:t>Opening Question…</a:t>
            </a:r>
          </a:p>
        </p:txBody>
      </p:sp>
      <p:graphicFrame>
        <p:nvGraphicFramePr>
          <p:cNvPr id="2" name="Content Placeholder 1"/>
          <p:cNvGraphicFramePr>
            <a:graphicFrameLocks noGrp="1"/>
          </p:cNvGraphicFramePr>
          <p:nvPr>
            <p:ph sz="half" idx="1"/>
            <p:extLst>
              <p:ext uri="{D42A27DB-BD31-4B8C-83A1-F6EECF244321}">
                <p14:modId xmlns:p14="http://schemas.microsoft.com/office/powerpoint/2010/main" val="3481583734"/>
              </p:ext>
            </p:extLst>
          </p:nvPr>
        </p:nvGraphicFramePr>
        <p:xfrm>
          <a:off x="881063" y="2136775"/>
          <a:ext cx="10462440" cy="3767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543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F0C91DA2-378A-47D5-B703-5F44AAB35728}"/>
                                            </p:graphicEl>
                                          </p:spTgt>
                                        </p:tgtEl>
                                        <p:attrNameLst>
                                          <p:attrName>style.visibility</p:attrName>
                                        </p:attrNameLst>
                                      </p:cBhvr>
                                      <p:to>
                                        <p:strVal val="visible"/>
                                      </p:to>
                                    </p:set>
                                    <p:animEffect transition="in" filter="fade">
                                      <p:cBhvr>
                                        <p:cTn id="7" dur="500"/>
                                        <p:tgtEl>
                                          <p:spTgt spid="2">
                                            <p:graphicEl>
                                              <a:dgm id="{F0C91DA2-378A-47D5-B703-5F44AAB3572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Civil Service &amp; Personnel Rules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08978284"/>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691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graphicEl>
                                              <a:dgm id="{C750B777-9C1C-4180-B7D6-960CAE604C70}"/>
                                            </p:graphicEl>
                                          </p:spTgt>
                                        </p:tgtEl>
                                        <p:attrNameLst>
                                          <p:attrName>style.visibility</p:attrName>
                                        </p:attrNameLst>
                                      </p:cBhvr>
                                      <p:to>
                                        <p:strVal val="visible"/>
                                      </p:to>
                                    </p:set>
                                    <p:animEffect transition="in" filter="fade">
                                      <p:cBhvr>
                                        <p:cTn id="7" dur="1000"/>
                                        <p:tgtEl>
                                          <p:spTgt spid="4">
                                            <p:graphicEl>
                                              <a:dgm id="{C750B777-9C1C-4180-B7D6-960CAE604C70}"/>
                                            </p:graphicEl>
                                          </p:spTgt>
                                        </p:tgtEl>
                                      </p:cBhvr>
                                    </p:animEffect>
                                    <p:anim calcmode="lin" valueType="num">
                                      <p:cBhvr>
                                        <p:cTn id="8" dur="1000" fill="hold"/>
                                        <p:tgtEl>
                                          <p:spTgt spid="4">
                                            <p:graphicEl>
                                              <a:dgm id="{C750B777-9C1C-4180-B7D6-960CAE604C70}"/>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C750B777-9C1C-4180-B7D6-960CAE604C70}"/>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B0ED672A-6112-4F2D-97FE-8C5D074B4F60}"/>
                                            </p:graphicEl>
                                          </p:spTgt>
                                        </p:tgtEl>
                                        <p:attrNameLst>
                                          <p:attrName>style.visibility</p:attrName>
                                        </p:attrNameLst>
                                      </p:cBhvr>
                                      <p:to>
                                        <p:strVal val="visible"/>
                                      </p:to>
                                    </p:set>
                                    <p:animEffect transition="in" filter="fade">
                                      <p:cBhvr>
                                        <p:cTn id="14" dur="1000"/>
                                        <p:tgtEl>
                                          <p:spTgt spid="4">
                                            <p:graphicEl>
                                              <a:dgm id="{B0ED672A-6112-4F2D-97FE-8C5D074B4F60}"/>
                                            </p:graphicEl>
                                          </p:spTgt>
                                        </p:tgtEl>
                                      </p:cBhvr>
                                    </p:animEffect>
                                    <p:anim calcmode="lin" valueType="num">
                                      <p:cBhvr>
                                        <p:cTn id="15" dur="1000" fill="hold"/>
                                        <p:tgtEl>
                                          <p:spTgt spid="4">
                                            <p:graphicEl>
                                              <a:dgm id="{B0ED672A-6112-4F2D-97FE-8C5D074B4F60}"/>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B0ED672A-6112-4F2D-97FE-8C5D074B4F60}"/>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graphicEl>
                                              <a:dgm id="{3FEE4EF9-7F5D-4C23-946D-A0B83DAA0F28}"/>
                                            </p:graphicEl>
                                          </p:spTgt>
                                        </p:tgtEl>
                                        <p:attrNameLst>
                                          <p:attrName>style.visibility</p:attrName>
                                        </p:attrNameLst>
                                      </p:cBhvr>
                                      <p:to>
                                        <p:strVal val="visible"/>
                                      </p:to>
                                    </p:set>
                                    <p:animEffect transition="in" filter="fade">
                                      <p:cBhvr>
                                        <p:cTn id="21" dur="1000"/>
                                        <p:tgtEl>
                                          <p:spTgt spid="4">
                                            <p:graphicEl>
                                              <a:dgm id="{3FEE4EF9-7F5D-4C23-946D-A0B83DAA0F28}"/>
                                            </p:graphicEl>
                                          </p:spTgt>
                                        </p:tgtEl>
                                      </p:cBhvr>
                                    </p:animEffect>
                                    <p:anim calcmode="lin" valueType="num">
                                      <p:cBhvr>
                                        <p:cTn id="22" dur="1000" fill="hold"/>
                                        <p:tgtEl>
                                          <p:spTgt spid="4">
                                            <p:graphicEl>
                                              <a:dgm id="{3FEE4EF9-7F5D-4C23-946D-A0B83DAA0F28}"/>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3FEE4EF9-7F5D-4C23-946D-A0B83DAA0F2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912585" y="485565"/>
            <a:ext cx="10366830" cy="1280890"/>
          </a:xfrm>
        </p:spPr>
        <p:txBody>
          <a:bodyPr/>
          <a:lstStyle/>
          <a:p>
            <a:pPr algn="ctr"/>
            <a:r>
              <a:rPr lang="en-US" sz="4400" b="1" dirty="0">
                <a:latin typeface="Source Sans Pro" panose="020B0503030403020204" pitchFamily="34" charset="0"/>
                <a:ea typeface="Source Sans Pro" panose="020B0503030403020204" pitchFamily="34" charset="0"/>
              </a:rPr>
              <a:t>Based on the Position Description video you viewed prior to today, </a:t>
            </a:r>
            <a:br>
              <a:rPr lang="en-US" sz="4400" b="1" dirty="0">
                <a:latin typeface="Source Sans Pro" panose="020B0503030403020204" pitchFamily="34" charset="0"/>
                <a:ea typeface="Source Sans Pro" panose="020B0503030403020204" pitchFamily="34" charset="0"/>
              </a:rPr>
            </a:br>
            <a:r>
              <a:rPr lang="en-US" sz="4400" b="1" dirty="0">
                <a:latin typeface="Source Sans Pro" panose="020B0503030403020204" pitchFamily="34" charset="0"/>
                <a:ea typeface="Source Sans Pro" panose="020B0503030403020204" pitchFamily="34" charset="0"/>
              </a:rPr>
              <a:t>what is the difference between a…</a:t>
            </a:r>
            <a:br>
              <a:rPr lang="en-US" sz="4400" b="1" dirty="0">
                <a:latin typeface="Source Sans Pro" panose="020B0503030403020204" pitchFamily="34" charset="0"/>
                <a:ea typeface="Source Sans Pro" panose="020B0503030403020204" pitchFamily="34" charset="0"/>
              </a:rPr>
            </a:br>
            <a:r>
              <a:rPr lang="en-US" sz="4400" b="1" dirty="0">
                <a:latin typeface="Source Sans Pro" panose="020B0503030403020204" pitchFamily="34" charset="0"/>
                <a:ea typeface="Source Sans Pro" panose="020B0503030403020204" pitchFamily="34" charset="0"/>
              </a:rPr>
              <a:t> </a:t>
            </a:r>
            <a:br>
              <a:rPr lang="en-US" sz="4400" b="1" dirty="0">
                <a:latin typeface="Source Sans Pro" panose="020B0503030403020204" pitchFamily="34" charset="0"/>
                <a:ea typeface="Source Sans Pro" panose="020B0503030403020204" pitchFamily="34" charset="0"/>
              </a:rPr>
            </a:br>
            <a:r>
              <a:rPr lang="en-US" sz="4400" b="1" dirty="0">
                <a:latin typeface="Source Sans Pro" panose="020B0503030403020204" pitchFamily="34" charset="0"/>
                <a:ea typeface="Source Sans Pro" panose="020B0503030403020204" pitchFamily="34" charset="0"/>
              </a:rPr>
              <a:t>Position Description</a:t>
            </a:r>
            <a:br>
              <a:rPr lang="en-US" sz="4400" b="1" dirty="0">
                <a:latin typeface="Source Sans Pro" panose="020B0503030403020204" pitchFamily="34" charset="0"/>
                <a:ea typeface="Source Sans Pro" panose="020B0503030403020204" pitchFamily="34" charset="0"/>
              </a:rPr>
            </a:br>
            <a:r>
              <a:rPr lang="en-US" sz="4400" b="1" dirty="0">
                <a:latin typeface="Source Sans Pro" panose="020B0503030403020204" pitchFamily="34" charset="0"/>
                <a:ea typeface="Source Sans Pro" panose="020B0503030403020204" pitchFamily="34" charset="0"/>
              </a:rPr>
              <a:t>and </a:t>
            </a:r>
            <a:br>
              <a:rPr lang="en-US" sz="4400" b="1" dirty="0">
                <a:latin typeface="Source Sans Pro" panose="020B0503030403020204" pitchFamily="34" charset="0"/>
                <a:ea typeface="Source Sans Pro" panose="020B0503030403020204" pitchFamily="34" charset="0"/>
              </a:rPr>
            </a:br>
            <a:r>
              <a:rPr lang="en-US" sz="4400" b="1" dirty="0">
                <a:latin typeface="Source Sans Pro" panose="020B0503030403020204" pitchFamily="34" charset="0"/>
                <a:ea typeface="Source Sans Pro" panose="020B0503030403020204" pitchFamily="34" charset="0"/>
              </a:rPr>
              <a:t>Class Specification?</a:t>
            </a:r>
          </a:p>
        </p:txBody>
      </p:sp>
      <p:sp>
        <p:nvSpPr>
          <p:cNvPr id="2" name="Content Placeholder 1"/>
          <p:cNvSpPr>
            <a:spLocks noGrp="1"/>
          </p:cNvSpPr>
          <p:nvPr>
            <p:ph idx="1"/>
          </p:nvPr>
        </p:nvSpPr>
        <p:spPr/>
        <p:txBody>
          <a:bodyPr/>
          <a:lstStyle/>
          <a:p>
            <a:pPr algn="ctr"/>
            <a:endParaRPr lang="en-US" dirty="0"/>
          </a:p>
          <a:p>
            <a:pPr marL="0" indent="0" algn="ctr">
              <a:buNone/>
            </a:pPr>
            <a:endParaRPr lang="en-US" dirty="0"/>
          </a:p>
        </p:txBody>
      </p:sp>
    </p:spTree>
    <p:extLst>
      <p:ext uri="{BB962C8B-B14F-4D97-AF65-F5344CB8AC3E}">
        <p14:creationId xmlns:p14="http://schemas.microsoft.com/office/powerpoint/2010/main" val="4128004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363344469"/>
              </p:ext>
            </p:extLst>
          </p:nvPr>
        </p:nvGraphicFramePr>
        <p:xfrm>
          <a:off x="1592425" y="461864"/>
          <a:ext cx="9007151" cy="5934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8492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sz="4400" b="1" dirty="0">
                <a:latin typeface="Source Sans Pro" panose="020B0503030403020204" pitchFamily="34" charset="0"/>
                <a:ea typeface="Source Sans Pro" panose="020B0503030403020204" pitchFamily="34" charset="0"/>
              </a:rPr>
              <a:t>So what is the difference?</a:t>
            </a:r>
          </a:p>
        </p:txBody>
      </p:sp>
      <p:graphicFrame>
        <p:nvGraphicFramePr>
          <p:cNvPr id="9" name="Content Placeholder 11"/>
          <p:cNvGraphicFramePr>
            <a:graphicFrameLocks noGrp="1"/>
          </p:cNvGraphicFramePr>
          <p:nvPr>
            <p:ph idx="1"/>
            <p:extLst>
              <p:ext uri="{D42A27DB-BD31-4B8C-83A1-F6EECF244321}">
                <p14:modId xmlns:p14="http://schemas.microsoft.com/office/powerpoint/2010/main" val="493621195"/>
              </p:ext>
            </p:extLst>
          </p:nvPr>
        </p:nvGraphicFramePr>
        <p:xfrm>
          <a:off x="912813" y="2133600"/>
          <a:ext cx="10466387"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6185074"/>
      </p:ext>
    </p:extLst>
  </p:cSld>
  <p:clrMapOvr>
    <a:masterClrMapping/>
  </p:clrMapOvr>
</p:sld>
</file>

<file path=ppt/theme/theme1.xml><?xml version="1.0" encoding="utf-8"?>
<a:theme xmlns:a="http://schemas.openxmlformats.org/drawingml/2006/main" name="HR powerpoint theme">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spDef>
      <a:spPr>
        <a:solidFill>
          <a:schemeClr val="tx2"/>
        </a:solidFill>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R powerpoint theme" id="{0B486582-A0EE-451D-93B8-F1E15523D69B}" vid="{CC5B58C6-93DF-4E15-95B3-4584E0E4EA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9202</TotalTime>
  <Words>1998</Words>
  <Application>Microsoft Office PowerPoint</Application>
  <PresentationFormat>Widescreen</PresentationFormat>
  <Paragraphs>438</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Century</vt:lpstr>
      <vt:lpstr>Century Gothic</vt:lpstr>
      <vt:lpstr>Courier New</vt:lpstr>
      <vt:lpstr>Gill Sans MT</vt:lpstr>
      <vt:lpstr>Source Sans Pro</vt:lpstr>
      <vt:lpstr>Wingdings 3</vt:lpstr>
      <vt:lpstr>HR powerpoint theme</vt:lpstr>
      <vt:lpstr>Hiring Foundations For Supervisors</vt:lpstr>
      <vt:lpstr>PowerPoint Presentation</vt:lpstr>
      <vt:lpstr>Your HR Services Team</vt:lpstr>
      <vt:lpstr>Objectives—By the end of this session, you will be able to:</vt:lpstr>
      <vt:lpstr>Opening Question…</vt:lpstr>
      <vt:lpstr>Civil Service &amp; Personnel Rules</vt:lpstr>
      <vt:lpstr>Based on the Position Description video you viewed prior to today,  what is the difference between a…   Position Description and  Class Specification?</vt:lpstr>
      <vt:lpstr>PowerPoint Presentation</vt:lpstr>
      <vt:lpstr>So what is the difference?</vt:lpstr>
      <vt:lpstr>Recruitment Process</vt:lpstr>
      <vt:lpstr>Equitable Hiring Plan</vt:lpstr>
      <vt:lpstr>Requisition</vt:lpstr>
      <vt:lpstr>Posting</vt:lpstr>
      <vt:lpstr>Minimum Qualifications (MQs)</vt:lpstr>
      <vt:lpstr>PowerPoint Presentation</vt:lpstr>
      <vt:lpstr>Test Development</vt:lpstr>
      <vt:lpstr>Screening</vt:lpstr>
      <vt:lpstr>Test Administration</vt:lpstr>
      <vt:lpstr> Eligible List</vt:lpstr>
      <vt:lpstr> Referrals</vt:lpstr>
      <vt:lpstr>Interview</vt:lpstr>
      <vt:lpstr>Reference Checks</vt:lpstr>
      <vt:lpstr>Red Flag Review</vt:lpstr>
      <vt:lpstr>Red Flag Inquiry/Response Example</vt:lpstr>
      <vt:lpstr>Background Checks</vt:lpstr>
      <vt:lpstr>Job Offer</vt:lpstr>
      <vt:lpstr>Close out Process</vt:lpstr>
      <vt:lpstr>Recruitment Cycle</vt:lpstr>
      <vt:lpstr>Our objectives were that by the end of this session, you would be able to:</vt:lpstr>
      <vt:lpstr>HIRING MANAGER RESOURCES  - Supervisor Resource Hiring Page - OHC Users Guide - Job Family Charts - Manager’s Guide to Interviews/Background Checks - Hourly Orientation Materials - Workplace Accommodations </vt:lpstr>
      <vt:lpstr>Accommodations (ADA)</vt:lpstr>
      <vt:lpstr>PowerPoint Presentation</vt:lpstr>
      <vt:lpstr>Thank you for joining us today!</vt:lpstr>
    </vt:vector>
  </TitlesOfParts>
  <Company>City of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Abdel-Halim, Emaan</dc:creator>
  <cp:lastModifiedBy>Jamieson, Emily L</cp:lastModifiedBy>
  <cp:revision>860</cp:revision>
  <cp:lastPrinted>2018-08-17T17:35:34Z</cp:lastPrinted>
  <dcterms:created xsi:type="dcterms:W3CDTF">2018-07-22T01:47:46Z</dcterms:created>
  <dcterms:modified xsi:type="dcterms:W3CDTF">2025-09-18T19:10:17Z</dcterms:modified>
</cp:coreProperties>
</file>